
<file path=[Content_Types].xml><?xml version="1.0" encoding="utf-8"?>
<Types xmlns="http://schemas.openxmlformats.org/package/2006/content-types">
  <Default Extension="bin" ContentType="image/jpeg"/>
  <Default Extension="glb" ContentType="model/gltf.binary"/>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59" r:id="rId3"/>
    <p:sldId id="260" r:id="rId4"/>
    <p:sldId id="265" r:id="rId5"/>
    <p:sldId id="266" r:id="rId6"/>
    <p:sldId id="267" r:id="rId7"/>
    <p:sldId id="261" r:id="rId8"/>
    <p:sldId id="268" r:id="rId9"/>
    <p:sldId id="278" r:id="rId10"/>
    <p:sldId id="269" r:id="rId11"/>
    <p:sldId id="262" r:id="rId12"/>
    <p:sldId id="270" r:id="rId13"/>
    <p:sldId id="271" r:id="rId14"/>
    <p:sldId id="272" r:id="rId15"/>
    <p:sldId id="273" r:id="rId16"/>
    <p:sldId id="274" r:id="rId17"/>
    <p:sldId id="275"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BA5805-9073-40F8-B112-2CFA6D37B585}" v="65" dt="2019-10-30T21:18:10.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66" autoAdjust="0"/>
    <p:restoredTop sz="94660"/>
  </p:normalViewPr>
  <p:slideViewPr>
    <p:cSldViewPr snapToGrid="0">
      <p:cViewPr varScale="1">
        <p:scale>
          <a:sx n="81" d="100"/>
          <a:sy n="81" d="100"/>
        </p:scale>
        <p:origin x="6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Duemler" userId="89a7c66d13ce5fcf" providerId="LiveId" clId="{9F5A50E9-214D-4E02-91C9-96601712BADF}"/>
    <pc:docChg chg="undo custSel mod addSld delSld modSld">
      <pc:chgData name="Matt Duemler" userId="89a7c66d13ce5fcf" providerId="LiveId" clId="{9F5A50E9-214D-4E02-91C9-96601712BADF}" dt="2019-10-23T22:15:55.274" v="3605" actId="20577"/>
      <pc:docMkLst>
        <pc:docMk/>
      </pc:docMkLst>
      <pc:sldChg chg="addSp delSp modSp modAnim">
        <pc:chgData name="Matt Duemler" userId="89a7c66d13ce5fcf" providerId="LiveId" clId="{9F5A50E9-214D-4E02-91C9-96601712BADF}" dt="2019-10-23T20:46:22.798" v="87"/>
        <pc:sldMkLst>
          <pc:docMk/>
          <pc:sldMk cId="858406307" sldId="259"/>
        </pc:sldMkLst>
        <pc:spChg chg="mod">
          <ac:chgData name="Matt Duemler" userId="89a7c66d13ce5fcf" providerId="LiveId" clId="{9F5A50E9-214D-4E02-91C9-96601712BADF}" dt="2019-10-23T20:40:27.294" v="16" actId="122"/>
          <ac:spMkLst>
            <pc:docMk/>
            <pc:sldMk cId="858406307" sldId="259"/>
            <ac:spMk id="3" creationId="{00000000-0000-0000-0000-000000000000}"/>
          </ac:spMkLst>
        </pc:spChg>
        <pc:spChg chg="del mod">
          <ac:chgData name="Matt Duemler" userId="89a7c66d13ce5fcf" providerId="LiveId" clId="{9F5A50E9-214D-4E02-91C9-96601712BADF}" dt="2019-10-23T20:35:52.248" v="9" actId="478"/>
          <ac:spMkLst>
            <pc:docMk/>
            <pc:sldMk cId="858406307" sldId="259"/>
            <ac:spMk id="4" creationId="{63766B59-8E4F-4B55-84D1-00F0519DB9DE}"/>
          </ac:spMkLst>
        </pc:spChg>
        <pc:graphicFrameChg chg="add mod modGraphic">
          <ac:chgData name="Matt Duemler" userId="89a7c66d13ce5fcf" providerId="LiveId" clId="{9F5A50E9-214D-4E02-91C9-96601712BADF}" dt="2019-10-23T20:43:24.514" v="33"/>
          <ac:graphicFrameMkLst>
            <pc:docMk/>
            <pc:sldMk cId="858406307" sldId="259"/>
            <ac:graphicFrameMk id="7" creationId="{C41A8FB4-59B0-4BA7-962D-ED4529CAD060}"/>
          </ac:graphicFrameMkLst>
        </pc:graphicFrameChg>
        <pc:graphicFrameChg chg="add mod modGraphic">
          <ac:chgData name="Matt Duemler" userId="89a7c66d13ce5fcf" providerId="LiveId" clId="{9F5A50E9-214D-4E02-91C9-96601712BADF}" dt="2019-10-23T20:43:42.234" v="39"/>
          <ac:graphicFrameMkLst>
            <pc:docMk/>
            <pc:sldMk cId="858406307" sldId="259"/>
            <ac:graphicFrameMk id="8" creationId="{CE82577B-08A6-402A-8FD2-279372899227}"/>
          </ac:graphicFrameMkLst>
        </pc:graphicFrameChg>
        <pc:graphicFrameChg chg="add mod modGraphic">
          <ac:chgData name="Matt Duemler" userId="89a7c66d13ce5fcf" providerId="LiveId" clId="{9F5A50E9-214D-4E02-91C9-96601712BADF}" dt="2019-10-23T20:43:13.464" v="31"/>
          <ac:graphicFrameMkLst>
            <pc:docMk/>
            <pc:sldMk cId="858406307" sldId="259"/>
            <ac:graphicFrameMk id="10" creationId="{943CC9B6-69D5-4D74-81C6-A518F27D6129}"/>
          </ac:graphicFrameMkLst>
        </pc:graphicFrameChg>
        <pc:picChg chg="add mod">
          <ac:chgData name="Matt Duemler" userId="89a7c66d13ce5fcf" providerId="LiveId" clId="{9F5A50E9-214D-4E02-91C9-96601712BADF}" dt="2019-10-23T20:35:30.946" v="6" actId="14100"/>
          <ac:picMkLst>
            <pc:docMk/>
            <pc:sldMk cId="858406307" sldId="259"/>
            <ac:picMk id="6" creationId="{17DDDCF3-01BB-45CA-8459-8F38A58FE881}"/>
          </ac:picMkLst>
        </pc:picChg>
      </pc:sldChg>
      <pc:sldChg chg="addSp delSp modSp modAnim">
        <pc:chgData name="Matt Duemler" userId="89a7c66d13ce5fcf" providerId="LiveId" clId="{9F5A50E9-214D-4E02-91C9-96601712BADF}" dt="2019-10-23T20:45:22.700" v="84"/>
        <pc:sldMkLst>
          <pc:docMk/>
          <pc:sldMk cId="815942115" sldId="260"/>
        </pc:sldMkLst>
        <pc:spChg chg="mod">
          <ac:chgData name="Matt Duemler" userId="89a7c66d13ce5fcf" providerId="LiveId" clId="{9F5A50E9-214D-4E02-91C9-96601712BADF}" dt="2019-10-23T20:44:14.442" v="48" actId="20577"/>
          <ac:spMkLst>
            <pc:docMk/>
            <pc:sldMk cId="815942115" sldId="260"/>
            <ac:spMk id="2" creationId="{00000000-0000-0000-0000-000000000000}"/>
          </ac:spMkLst>
        </pc:spChg>
        <pc:spChg chg="del mod">
          <ac:chgData name="Matt Duemler" userId="89a7c66d13ce5fcf" providerId="LiveId" clId="{9F5A50E9-214D-4E02-91C9-96601712BADF}" dt="2019-10-23T20:44:37.665" v="77" actId="931"/>
          <ac:spMkLst>
            <pc:docMk/>
            <pc:sldMk cId="815942115" sldId="260"/>
            <ac:spMk id="3" creationId="{00000000-0000-0000-0000-000000000000}"/>
          </ac:spMkLst>
        </pc:spChg>
        <pc:picChg chg="add mod">
          <ac:chgData name="Matt Duemler" userId="89a7c66d13ce5fcf" providerId="LiveId" clId="{9F5A50E9-214D-4E02-91C9-96601712BADF}" dt="2019-10-23T20:44:39.664" v="79" actId="962"/>
          <ac:picMkLst>
            <pc:docMk/>
            <pc:sldMk cId="815942115" sldId="260"/>
            <ac:picMk id="5" creationId="{2F520FA8-BD5F-4DD9-90E3-9876D2BFE0C9}"/>
          </ac:picMkLst>
        </pc:picChg>
      </pc:sldChg>
      <pc:sldChg chg="modSp">
        <pc:chgData name="Matt Duemler" userId="89a7c66d13ce5fcf" providerId="LiveId" clId="{9F5A50E9-214D-4E02-91C9-96601712BADF}" dt="2019-10-23T21:07:07.968" v="1061" actId="20577"/>
        <pc:sldMkLst>
          <pc:docMk/>
          <pc:sldMk cId="3003295065" sldId="261"/>
        </pc:sldMkLst>
        <pc:spChg chg="mod">
          <ac:chgData name="Matt Duemler" userId="89a7c66d13ce5fcf" providerId="LiveId" clId="{9F5A50E9-214D-4E02-91C9-96601712BADF}" dt="2019-10-23T21:07:07.968" v="1061" actId="20577"/>
          <ac:spMkLst>
            <pc:docMk/>
            <pc:sldMk cId="3003295065" sldId="261"/>
            <ac:spMk id="3" creationId="{00000000-0000-0000-0000-000000000000}"/>
          </ac:spMkLst>
        </pc:spChg>
      </pc:sldChg>
      <pc:sldChg chg="addSp delSp modSp">
        <pc:chgData name="Matt Duemler" userId="89a7c66d13ce5fcf" providerId="LiveId" clId="{9F5A50E9-214D-4E02-91C9-96601712BADF}" dt="2019-10-23T21:17:42.831" v="1329"/>
        <pc:sldMkLst>
          <pc:docMk/>
          <pc:sldMk cId="1418260539" sldId="262"/>
        </pc:sldMkLst>
        <pc:spChg chg="mod">
          <ac:chgData name="Matt Duemler" userId="89a7c66d13ce5fcf" providerId="LiveId" clId="{9F5A50E9-214D-4E02-91C9-96601712BADF}" dt="2019-10-23T21:17:01.957" v="1327" actId="26606"/>
          <ac:spMkLst>
            <pc:docMk/>
            <pc:sldMk cId="1418260539" sldId="262"/>
            <ac:spMk id="2" creationId="{00000000-0000-0000-0000-000000000000}"/>
          </ac:spMkLst>
        </pc:spChg>
        <pc:spChg chg="del mod">
          <ac:chgData name="Matt Duemler" userId="89a7c66d13ce5fcf" providerId="LiveId" clId="{9F5A50E9-214D-4E02-91C9-96601712BADF}" dt="2019-10-23T21:17:01.957" v="1327" actId="26606"/>
          <ac:spMkLst>
            <pc:docMk/>
            <pc:sldMk cId="1418260539" sldId="262"/>
            <ac:spMk id="3" creationId="{00000000-0000-0000-0000-000000000000}"/>
          </ac:spMkLst>
        </pc:spChg>
        <pc:spChg chg="del">
          <ac:chgData name="Matt Duemler" userId="89a7c66d13ce5fcf" providerId="LiveId" clId="{9F5A50E9-214D-4E02-91C9-96601712BADF}" dt="2019-10-23T21:17:01.957" v="1327" actId="26606"/>
          <ac:spMkLst>
            <pc:docMk/>
            <pc:sldMk cId="1418260539" sldId="262"/>
            <ac:spMk id="9" creationId="{8D70B121-56F4-4848-B38B-182089D909FA}"/>
          </ac:spMkLst>
        </pc:spChg>
        <pc:spChg chg="add">
          <ac:chgData name="Matt Duemler" userId="89a7c66d13ce5fcf" providerId="LiveId" clId="{9F5A50E9-214D-4E02-91C9-96601712BADF}" dt="2019-10-23T21:17:01.957" v="1327" actId="26606"/>
          <ac:spMkLst>
            <pc:docMk/>
            <pc:sldMk cId="1418260539" sldId="262"/>
            <ac:spMk id="18" creationId="{46C2E80F-49A6-4372-B103-219D417A55ED}"/>
          </ac:spMkLst>
        </pc:spChg>
        <pc:graphicFrameChg chg="add mod">
          <ac:chgData name="Matt Duemler" userId="89a7c66d13ce5fcf" providerId="LiveId" clId="{9F5A50E9-214D-4E02-91C9-96601712BADF}" dt="2019-10-23T21:17:42.831" v="1329"/>
          <ac:graphicFrameMkLst>
            <pc:docMk/>
            <pc:sldMk cId="1418260539" sldId="262"/>
            <ac:graphicFrameMk id="13" creationId="{8588BE2D-791F-47CC-B4EF-C981CB62B7BA}"/>
          </ac:graphicFrameMkLst>
        </pc:graphicFrameChg>
        <pc:cxnChg chg="del">
          <ac:chgData name="Matt Duemler" userId="89a7c66d13ce5fcf" providerId="LiveId" clId="{9F5A50E9-214D-4E02-91C9-96601712BADF}" dt="2019-10-23T21:17:01.957" v="1327" actId="26606"/>
          <ac:cxnSpMkLst>
            <pc:docMk/>
            <pc:sldMk cId="1418260539" sldId="262"/>
            <ac:cxnSpMk id="11" creationId="{2D72A2C9-F3CA-4216-8BAD-FA4C970C3C4E}"/>
          </ac:cxnSpMkLst>
        </pc:cxnChg>
      </pc:sldChg>
      <pc:sldChg chg="del">
        <pc:chgData name="Matt Duemler" userId="89a7c66d13ce5fcf" providerId="LiveId" clId="{9F5A50E9-214D-4E02-91C9-96601712BADF}" dt="2019-10-23T21:57:33.632" v="2644" actId="2696"/>
        <pc:sldMkLst>
          <pc:docMk/>
          <pc:sldMk cId="1539574550" sldId="263"/>
        </pc:sldMkLst>
      </pc:sldChg>
      <pc:sldChg chg="del">
        <pc:chgData name="Matt Duemler" userId="89a7c66d13ce5fcf" providerId="LiveId" clId="{9F5A50E9-214D-4E02-91C9-96601712BADF}" dt="2019-10-23T21:57:37.231" v="2645" actId="2696"/>
        <pc:sldMkLst>
          <pc:docMk/>
          <pc:sldMk cId="2758725299" sldId="264"/>
        </pc:sldMkLst>
      </pc:sldChg>
      <pc:sldChg chg="modSp add">
        <pc:chgData name="Matt Duemler" userId="89a7c66d13ce5fcf" providerId="LiveId" clId="{9F5A50E9-214D-4E02-91C9-96601712BADF}" dt="2019-10-23T20:49:48.960" v="124" actId="20577"/>
        <pc:sldMkLst>
          <pc:docMk/>
          <pc:sldMk cId="3915548807" sldId="265"/>
        </pc:sldMkLst>
        <pc:spChg chg="mod">
          <ac:chgData name="Matt Duemler" userId="89a7c66d13ce5fcf" providerId="LiveId" clId="{9F5A50E9-214D-4E02-91C9-96601712BADF}" dt="2019-10-23T20:48:26.712" v="107" actId="20577"/>
          <ac:spMkLst>
            <pc:docMk/>
            <pc:sldMk cId="3915548807" sldId="265"/>
            <ac:spMk id="2" creationId="{16D80797-E119-4D09-8E10-12C64621DA5F}"/>
          </ac:spMkLst>
        </pc:spChg>
        <pc:spChg chg="mod">
          <ac:chgData name="Matt Duemler" userId="89a7c66d13ce5fcf" providerId="LiveId" clId="{9F5A50E9-214D-4E02-91C9-96601712BADF}" dt="2019-10-23T20:49:48.960" v="124" actId="20577"/>
          <ac:spMkLst>
            <pc:docMk/>
            <pc:sldMk cId="3915548807" sldId="265"/>
            <ac:spMk id="3" creationId="{36846FBB-E4F2-4A52-8811-353B7B72820D}"/>
          </ac:spMkLst>
        </pc:spChg>
      </pc:sldChg>
      <pc:sldChg chg="addSp modSp add">
        <pc:chgData name="Matt Duemler" userId="89a7c66d13ce5fcf" providerId="LiveId" clId="{9F5A50E9-214D-4E02-91C9-96601712BADF}" dt="2019-10-23T20:54:50.040" v="575" actId="14100"/>
        <pc:sldMkLst>
          <pc:docMk/>
          <pc:sldMk cId="2605258423" sldId="266"/>
        </pc:sldMkLst>
        <pc:spChg chg="mod">
          <ac:chgData name="Matt Duemler" userId="89a7c66d13ce5fcf" providerId="LiveId" clId="{9F5A50E9-214D-4E02-91C9-96601712BADF}" dt="2019-10-23T20:50:02.064" v="130" actId="20577"/>
          <ac:spMkLst>
            <pc:docMk/>
            <pc:sldMk cId="2605258423" sldId="266"/>
            <ac:spMk id="2" creationId="{5D254D58-B1FA-4681-AD29-AA14CE42312E}"/>
          </ac:spMkLst>
        </pc:spChg>
        <pc:spChg chg="mod">
          <ac:chgData name="Matt Duemler" userId="89a7c66d13ce5fcf" providerId="LiveId" clId="{9F5A50E9-214D-4E02-91C9-96601712BADF}" dt="2019-10-23T20:51:27.832" v="229" actId="5793"/>
          <ac:spMkLst>
            <pc:docMk/>
            <pc:sldMk cId="2605258423" sldId="266"/>
            <ac:spMk id="3" creationId="{8B23A718-021B-4D44-BA06-A64130B123C2}"/>
          </ac:spMkLst>
        </pc:spChg>
        <pc:spChg chg="add mod">
          <ac:chgData name="Matt Duemler" userId="89a7c66d13ce5fcf" providerId="LiveId" clId="{9F5A50E9-214D-4E02-91C9-96601712BADF}" dt="2019-10-23T20:52:49.859" v="334" actId="20577"/>
          <ac:spMkLst>
            <pc:docMk/>
            <pc:sldMk cId="2605258423" sldId="266"/>
            <ac:spMk id="4" creationId="{A34748F5-5381-4DF9-9D08-0C961EF930BA}"/>
          </ac:spMkLst>
        </pc:spChg>
        <pc:spChg chg="add mod">
          <ac:chgData name="Matt Duemler" userId="89a7c66d13ce5fcf" providerId="LiveId" clId="{9F5A50E9-214D-4E02-91C9-96601712BADF}" dt="2019-10-23T20:54:50.040" v="575" actId="14100"/>
          <ac:spMkLst>
            <pc:docMk/>
            <pc:sldMk cId="2605258423" sldId="266"/>
            <ac:spMk id="5" creationId="{9F96FDE9-6ADF-4304-8775-0DB6E3F5DDFA}"/>
          </ac:spMkLst>
        </pc:spChg>
      </pc:sldChg>
      <pc:sldChg chg="modSp add">
        <pc:chgData name="Matt Duemler" userId="89a7c66d13ce5fcf" providerId="LiveId" clId="{9F5A50E9-214D-4E02-91C9-96601712BADF}" dt="2019-10-23T21:06:06.619" v="888" actId="20577"/>
        <pc:sldMkLst>
          <pc:docMk/>
          <pc:sldMk cId="613660834" sldId="267"/>
        </pc:sldMkLst>
        <pc:spChg chg="mod">
          <ac:chgData name="Matt Duemler" userId="89a7c66d13ce5fcf" providerId="LiveId" clId="{9F5A50E9-214D-4E02-91C9-96601712BADF}" dt="2019-10-23T20:55:56.931" v="597" actId="20577"/>
          <ac:spMkLst>
            <pc:docMk/>
            <pc:sldMk cId="613660834" sldId="267"/>
            <ac:spMk id="2" creationId="{29D23A26-7E74-41DA-98AA-9A52070C5BA4}"/>
          </ac:spMkLst>
        </pc:spChg>
        <pc:spChg chg="mod">
          <ac:chgData name="Matt Duemler" userId="89a7c66d13ce5fcf" providerId="LiveId" clId="{9F5A50E9-214D-4E02-91C9-96601712BADF}" dt="2019-10-23T21:06:06.619" v="888" actId="20577"/>
          <ac:spMkLst>
            <pc:docMk/>
            <pc:sldMk cId="613660834" sldId="267"/>
            <ac:spMk id="3" creationId="{C83D29E9-AE0F-47E8-BDA9-61EDDF26E949}"/>
          </ac:spMkLst>
        </pc:spChg>
      </pc:sldChg>
      <pc:sldChg chg="addSp delSp modSp add">
        <pc:chgData name="Matt Duemler" userId="89a7c66d13ce5fcf" providerId="LiveId" clId="{9F5A50E9-214D-4E02-91C9-96601712BADF}" dt="2019-10-23T21:10:14.425" v="1083" actId="122"/>
        <pc:sldMkLst>
          <pc:docMk/>
          <pc:sldMk cId="299775395" sldId="268"/>
        </pc:sldMkLst>
        <pc:spChg chg="mod">
          <ac:chgData name="Matt Duemler" userId="89a7c66d13ce5fcf" providerId="LiveId" clId="{9F5A50E9-214D-4E02-91C9-96601712BADF}" dt="2019-10-23T21:10:14.425" v="1083" actId="122"/>
          <ac:spMkLst>
            <pc:docMk/>
            <pc:sldMk cId="299775395" sldId="268"/>
            <ac:spMk id="2" creationId="{8FC4B8DD-2871-49ED-A907-85EEBFB55ADF}"/>
          </ac:spMkLst>
        </pc:spChg>
        <pc:spChg chg="del">
          <ac:chgData name="Matt Duemler" userId="89a7c66d13ce5fcf" providerId="LiveId" clId="{9F5A50E9-214D-4E02-91C9-96601712BADF}" dt="2019-10-23T21:10:01.824" v="1063" actId="931"/>
          <ac:spMkLst>
            <pc:docMk/>
            <pc:sldMk cId="299775395" sldId="268"/>
            <ac:spMk id="3" creationId="{026554E1-F4F6-403C-B820-08FB85D62E70}"/>
          </ac:spMkLst>
        </pc:spChg>
        <pc:picChg chg="add mod">
          <ac:chgData name="Matt Duemler" userId="89a7c66d13ce5fcf" providerId="LiveId" clId="{9F5A50E9-214D-4E02-91C9-96601712BADF}" dt="2019-10-23T21:10:04.273" v="1064" actId="27614"/>
          <ac:picMkLst>
            <pc:docMk/>
            <pc:sldMk cId="299775395" sldId="268"/>
            <ac:picMk id="5" creationId="{E3DF3F14-DA6D-4800-B864-AA5121C55A77}"/>
          </ac:picMkLst>
        </pc:picChg>
      </pc:sldChg>
      <pc:sldChg chg="addSp delSp modSp add mod setBg">
        <pc:chgData name="Matt Duemler" userId="89a7c66d13ce5fcf" providerId="LiveId" clId="{9F5A50E9-214D-4E02-91C9-96601712BADF}" dt="2019-10-23T21:14:00.039" v="1172" actId="20577"/>
        <pc:sldMkLst>
          <pc:docMk/>
          <pc:sldMk cId="4042540039" sldId="269"/>
        </pc:sldMkLst>
        <pc:spChg chg="mod">
          <ac:chgData name="Matt Duemler" userId="89a7c66d13ce5fcf" providerId="LiveId" clId="{9F5A50E9-214D-4E02-91C9-96601712BADF}" dt="2019-10-23T21:13:28.821" v="1111" actId="26606"/>
          <ac:spMkLst>
            <pc:docMk/>
            <pc:sldMk cId="4042540039" sldId="269"/>
            <ac:spMk id="2" creationId="{066E901C-9948-49A7-B4A7-1E28F2D71249}"/>
          </ac:spMkLst>
        </pc:spChg>
        <pc:spChg chg="del">
          <ac:chgData name="Matt Duemler" userId="89a7c66d13ce5fcf" providerId="LiveId" clId="{9F5A50E9-214D-4E02-91C9-96601712BADF}" dt="2019-10-23T21:12:49.863" v="1105" actId="931"/>
          <ac:spMkLst>
            <pc:docMk/>
            <pc:sldMk cId="4042540039" sldId="269"/>
            <ac:spMk id="3" creationId="{CFA3C89C-79C0-42E7-BDFC-732325FF3BC8}"/>
          </ac:spMkLst>
        </pc:spChg>
        <pc:spChg chg="add del">
          <ac:chgData name="Matt Duemler" userId="89a7c66d13ce5fcf" providerId="LiveId" clId="{9F5A50E9-214D-4E02-91C9-96601712BADF}" dt="2019-10-23T21:13:28.811" v="1110" actId="26606"/>
          <ac:spMkLst>
            <pc:docMk/>
            <pc:sldMk cId="4042540039" sldId="269"/>
            <ac:spMk id="9" creationId="{88CFAD48-6E07-499A-ACBE-79B75658143C}"/>
          </ac:spMkLst>
        </pc:spChg>
        <pc:spChg chg="add del">
          <ac:chgData name="Matt Duemler" userId="89a7c66d13ce5fcf" providerId="LiveId" clId="{9F5A50E9-214D-4E02-91C9-96601712BADF}" dt="2019-10-23T21:13:11.415" v="1108" actId="26606"/>
          <ac:spMkLst>
            <pc:docMk/>
            <pc:sldMk cId="4042540039" sldId="269"/>
            <ac:spMk id="10" creationId="{6753252F-4873-4F63-801D-CC719279A7D5}"/>
          </ac:spMkLst>
        </pc:spChg>
        <pc:spChg chg="add del">
          <ac:chgData name="Matt Duemler" userId="89a7c66d13ce5fcf" providerId="LiveId" clId="{9F5A50E9-214D-4E02-91C9-96601712BADF}" dt="2019-10-23T21:13:11.415" v="1108" actId="26606"/>
          <ac:spMkLst>
            <pc:docMk/>
            <pc:sldMk cId="4042540039" sldId="269"/>
            <ac:spMk id="12" creationId="{047C8CCB-F95D-4249-92DD-651249D3535A}"/>
          </ac:spMkLst>
        </pc:spChg>
        <pc:spChg chg="add del">
          <ac:chgData name="Matt Duemler" userId="89a7c66d13ce5fcf" providerId="LiveId" clId="{9F5A50E9-214D-4E02-91C9-96601712BADF}" dt="2019-10-23T21:13:28.811" v="1110" actId="26606"/>
          <ac:spMkLst>
            <pc:docMk/>
            <pc:sldMk cId="4042540039" sldId="269"/>
            <ac:spMk id="14" creationId="{73ED6512-6858-4552-B699-9A97FE9A4EA2}"/>
          </ac:spMkLst>
        </pc:spChg>
        <pc:spChg chg="add del">
          <ac:chgData name="Matt Duemler" userId="89a7c66d13ce5fcf" providerId="LiveId" clId="{9F5A50E9-214D-4E02-91C9-96601712BADF}" dt="2019-10-23T21:13:28.811" v="1110" actId="26606"/>
          <ac:spMkLst>
            <pc:docMk/>
            <pc:sldMk cId="4042540039" sldId="269"/>
            <ac:spMk id="15" creationId="{4038CB10-1F5C-4D54-9DF7-12586DE5B007}"/>
          </ac:spMkLst>
        </pc:spChg>
        <pc:spChg chg="add">
          <ac:chgData name="Matt Duemler" userId="89a7c66d13ce5fcf" providerId="LiveId" clId="{9F5A50E9-214D-4E02-91C9-96601712BADF}" dt="2019-10-23T21:13:28.821" v="1111" actId="26606"/>
          <ac:spMkLst>
            <pc:docMk/>
            <pc:sldMk cId="4042540039" sldId="269"/>
            <ac:spMk id="17" creationId="{42A5316D-ED2F-4F89-B4B4-8D9240B1A348}"/>
          </ac:spMkLst>
        </pc:spChg>
        <pc:spChg chg="add mod">
          <ac:chgData name="Matt Duemler" userId="89a7c66d13ce5fcf" providerId="LiveId" clId="{9F5A50E9-214D-4E02-91C9-96601712BADF}" dt="2019-10-23T21:14:00.039" v="1172" actId="20577"/>
          <ac:spMkLst>
            <pc:docMk/>
            <pc:sldMk cId="4042540039" sldId="269"/>
            <ac:spMk id="18" creationId="{E2B3E794-822A-4304-8C0A-A2EAF4EAC9A0}"/>
          </ac:spMkLst>
        </pc:spChg>
        <pc:picChg chg="add mod">
          <ac:chgData name="Matt Duemler" userId="89a7c66d13ce5fcf" providerId="LiveId" clId="{9F5A50E9-214D-4E02-91C9-96601712BADF}" dt="2019-10-23T21:13:28.821" v="1111" actId="26606"/>
          <ac:picMkLst>
            <pc:docMk/>
            <pc:sldMk cId="4042540039" sldId="269"/>
            <ac:picMk id="5" creationId="{3ADB68B3-D873-4FFD-B605-224E5D9CBA5A}"/>
          </ac:picMkLst>
        </pc:picChg>
      </pc:sldChg>
      <pc:sldChg chg="addSp modSp add mod setBg">
        <pc:chgData name="Matt Duemler" userId="89a7c66d13ce5fcf" providerId="LiveId" clId="{9F5A50E9-214D-4E02-91C9-96601712BADF}" dt="2019-10-23T21:21:12.059" v="1590" actId="26606"/>
        <pc:sldMkLst>
          <pc:docMk/>
          <pc:sldMk cId="1813048349" sldId="270"/>
        </pc:sldMkLst>
        <pc:spChg chg="mod">
          <ac:chgData name="Matt Duemler" userId="89a7c66d13ce5fcf" providerId="LiveId" clId="{9F5A50E9-214D-4E02-91C9-96601712BADF}" dt="2019-10-23T21:21:12.059" v="1590" actId="26606"/>
          <ac:spMkLst>
            <pc:docMk/>
            <pc:sldMk cId="1813048349" sldId="270"/>
            <ac:spMk id="2" creationId="{451D6CC9-F88B-469B-86EC-268D42ACCA70}"/>
          </ac:spMkLst>
        </pc:spChg>
        <pc:spChg chg="mod">
          <ac:chgData name="Matt Duemler" userId="89a7c66d13ce5fcf" providerId="LiveId" clId="{9F5A50E9-214D-4E02-91C9-96601712BADF}" dt="2019-10-23T21:21:12.059" v="1590" actId="26606"/>
          <ac:spMkLst>
            <pc:docMk/>
            <pc:sldMk cId="1813048349" sldId="270"/>
            <ac:spMk id="3" creationId="{9A2E2BF6-BEEB-4D78-A657-12224BE7E445}"/>
          </ac:spMkLst>
        </pc:spChg>
        <pc:spChg chg="add">
          <ac:chgData name="Matt Duemler" userId="89a7c66d13ce5fcf" providerId="LiveId" clId="{9F5A50E9-214D-4E02-91C9-96601712BADF}" dt="2019-10-23T21:21:12.059" v="1590" actId="26606"/>
          <ac:spMkLst>
            <pc:docMk/>
            <pc:sldMk cId="1813048349" sldId="270"/>
            <ac:spMk id="10" creationId="{59A309A7-1751-4ABE-A3C1-EEC40366AD89}"/>
          </ac:spMkLst>
        </pc:spChg>
        <pc:spChg chg="add">
          <ac:chgData name="Matt Duemler" userId="89a7c66d13ce5fcf" providerId="LiveId" clId="{9F5A50E9-214D-4E02-91C9-96601712BADF}" dt="2019-10-23T21:21:12.059" v="1590" actId="26606"/>
          <ac:spMkLst>
            <pc:docMk/>
            <pc:sldMk cId="1813048349" sldId="270"/>
            <ac:spMk id="12" creationId="{967D8EB6-EAE1-4F9C-B398-83321E287204}"/>
          </ac:spMkLst>
        </pc:spChg>
        <pc:picChg chg="add">
          <ac:chgData name="Matt Duemler" userId="89a7c66d13ce5fcf" providerId="LiveId" clId="{9F5A50E9-214D-4E02-91C9-96601712BADF}" dt="2019-10-23T21:21:12.059" v="1590" actId="26606"/>
          <ac:picMkLst>
            <pc:docMk/>
            <pc:sldMk cId="1813048349" sldId="270"/>
            <ac:picMk id="7" creationId="{83D8A4CF-B2ED-4E61-9EBB-D4E1AA47EFB0}"/>
          </ac:picMkLst>
        </pc:picChg>
      </pc:sldChg>
      <pc:sldChg chg="addSp delSp modSp add mod setBg setClrOvrMap">
        <pc:chgData name="Matt Duemler" userId="89a7c66d13ce5fcf" providerId="LiveId" clId="{9F5A50E9-214D-4E02-91C9-96601712BADF}" dt="2019-10-23T21:25:17.768" v="1887" actId="26606"/>
        <pc:sldMkLst>
          <pc:docMk/>
          <pc:sldMk cId="791191062" sldId="271"/>
        </pc:sldMkLst>
        <pc:spChg chg="mod">
          <ac:chgData name="Matt Duemler" userId="89a7c66d13ce5fcf" providerId="LiveId" clId="{9F5A50E9-214D-4E02-91C9-96601712BADF}" dt="2019-10-23T21:25:17.768" v="1887" actId="26606"/>
          <ac:spMkLst>
            <pc:docMk/>
            <pc:sldMk cId="791191062" sldId="271"/>
            <ac:spMk id="2" creationId="{27CEB435-98D5-4F8C-BE19-7230BAEB7823}"/>
          </ac:spMkLst>
        </pc:spChg>
        <pc:spChg chg="mod ord">
          <ac:chgData name="Matt Duemler" userId="89a7c66d13ce5fcf" providerId="LiveId" clId="{9F5A50E9-214D-4E02-91C9-96601712BADF}" dt="2019-10-23T21:25:17.768" v="1887" actId="26606"/>
          <ac:spMkLst>
            <pc:docMk/>
            <pc:sldMk cId="791191062" sldId="271"/>
            <ac:spMk id="3" creationId="{08F0E13B-C521-4D68-B95E-05C7FF2FDD0B}"/>
          </ac:spMkLst>
        </pc:spChg>
        <pc:spChg chg="add del">
          <ac:chgData name="Matt Duemler" userId="89a7c66d13ce5fcf" providerId="LiveId" clId="{9F5A50E9-214D-4E02-91C9-96601712BADF}" dt="2019-10-23T21:25:05.153" v="1882" actId="26606"/>
          <ac:spMkLst>
            <pc:docMk/>
            <pc:sldMk cId="791191062" sldId="271"/>
            <ac:spMk id="10" creationId="{F56F5174-31D9-4DBB-AAB7-A1FD7BDB1352}"/>
          </ac:spMkLst>
        </pc:spChg>
        <pc:spChg chg="add del">
          <ac:chgData name="Matt Duemler" userId="89a7c66d13ce5fcf" providerId="LiveId" clId="{9F5A50E9-214D-4E02-91C9-96601712BADF}" dt="2019-10-23T21:25:05.153" v="1882" actId="26606"/>
          <ac:spMkLst>
            <pc:docMk/>
            <pc:sldMk cId="791191062" sldId="271"/>
            <ac:spMk id="14" creationId="{F9A95BEE-6BB1-4A28-A8E6-A34B2E42EF87}"/>
          </ac:spMkLst>
        </pc:spChg>
        <pc:spChg chg="add del">
          <ac:chgData name="Matt Duemler" userId="89a7c66d13ce5fcf" providerId="LiveId" clId="{9F5A50E9-214D-4E02-91C9-96601712BADF}" dt="2019-10-23T21:25:07.496" v="1884" actId="26606"/>
          <ac:spMkLst>
            <pc:docMk/>
            <pc:sldMk cId="791191062" sldId="271"/>
            <ac:spMk id="16" creationId="{CF62D2A7-8207-488C-9F46-316BA81A16C8}"/>
          </ac:spMkLst>
        </pc:spChg>
        <pc:spChg chg="add">
          <ac:chgData name="Matt Duemler" userId="89a7c66d13ce5fcf" providerId="LiveId" clId="{9F5A50E9-214D-4E02-91C9-96601712BADF}" dt="2019-10-23T21:25:17.768" v="1887" actId="26606"/>
          <ac:spMkLst>
            <pc:docMk/>
            <pc:sldMk cId="791191062" sldId="271"/>
            <ac:spMk id="20" creationId="{59A309A7-1751-4ABE-A3C1-EEC40366AD89}"/>
          </ac:spMkLst>
        </pc:spChg>
        <pc:spChg chg="add">
          <ac:chgData name="Matt Duemler" userId="89a7c66d13ce5fcf" providerId="LiveId" clId="{9F5A50E9-214D-4E02-91C9-96601712BADF}" dt="2019-10-23T21:25:17.768" v="1887" actId="26606"/>
          <ac:spMkLst>
            <pc:docMk/>
            <pc:sldMk cId="791191062" sldId="271"/>
            <ac:spMk id="21" creationId="{967D8EB6-EAE1-4F9C-B398-83321E287204}"/>
          </ac:spMkLst>
        </pc:spChg>
        <pc:picChg chg="add mod">
          <ac:chgData name="Matt Duemler" userId="89a7c66d13ce5fcf" providerId="LiveId" clId="{9F5A50E9-214D-4E02-91C9-96601712BADF}" dt="2019-10-23T21:25:17.768" v="1887" actId="26606"/>
          <ac:picMkLst>
            <pc:docMk/>
            <pc:sldMk cId="791191062" sldId="271"/>
            <ac:picMk id="5" creationId="{1F51BBAB-CCEB-49F0-BBD2-21037CD1051E}"/>
          </ac:picMkLst>
        </pc:picChg>
        <pc:picChg chg="add del">
          <ac:chgData name="Matt Duemler" userId="89a7c66d13ce5fcf" providerId="LiveId" clId="{9F5A50E9-214D-4E02-91C9-96601712BADF}" dt="2019-10-23T21:25:05.153" v="1882" actId="26606"/>
          <ac:picMkLst>
            <pc:docMk/>
            <pc:sldMk cId="791191062" sldId="271"/>
            <ac:picMk id="12" creationId="{AE113210-7872-481A-ADE6-3A05CCAF5EB2}"/>
          </ac:picMkLst>
        </pc:picChg>
        <pc:cxnChg chg="add del">
          <ac:chgData name="Matt Duemler" userId="89a7c66d13ce5fcf" providerId="LiveId" clId="{9F5A50E9-214D-4E02-91C9-96601712BADF}" dt="2019-10-23T21:25:17.751" v="1886" actId="26606"/>
          <ac:cxnSpMkLst>
            <pc:docMk/>
            <pc:sldMk cId="791191062" sldId="271"/>
            <ac:cxnSpMk id="18" creationId="{39B7FDC9-F0CE-43A7-9F2A-83DD09DC3453}"/>
          </ac:cxnSpMkLst>
        </pc:cxnChg>
      </pc:sldChg>
      <pc:sldChg chg="addSp delSp modSp add mod setBg">
        <pc:chgData name="Matt Duemler" userId="89a7c66d13ce5fcf" providerId="LiveId" clId="{9F5A50E9-214D-4E02-91C9-96601712BADF}" dt="2019-10-23T21:31:58.747" v="2094" actId="26606"/>
        <pc:sldMkLst>
          <pc:docMk/>
          <pc:sldMk cId="2729011749" sldId="272"/>
        </pc:sldMkLst>
        <pc:spChg chg="mod">
          <ac:chgData name="Matt Duemler" userId="89a7c66d13ce5fcf" providerId="LiveId" clId="{9F5A50E9-214D-4E02-91C9-96601712BADF}" dt="2019-10-23T21:31:58.747" v="2094" actId="26606"/>
          <ac:spMkLst>
            <pc:docMk/>
            <pc:sldMk cId="2729011749" sldId="272"/>
            <ac:spMk id="2" creationId="{01119DE5-BCDB-4394-B75D-17717606A9EB}"/>
          </ac:spMkLst>
        </pc:spChg>
        <pc:spChg chg="add del mod">
          <ac:chgData name="Matt Duemler" userId="89a7c66d13ce5fcf" providerId="LiveId" clId="{9F5A50E9-214D-4E02-91C9-96601712BADF}" dt="2019-10-23T21:31:58.747" v="2094" actId="26606"/>
          <ac:spMkLst>
            <pc:docMk/>
            <pc:sldMk cId="2729011749" sldId="272"/>
            <ac:spMk id="3" creationId="{06A1FDE0-CEA6-4847-BC2E-676A2659C1BC}"/>
          </ac:spMkLst>
        </pc:spChg>
        <pc:spChg chg="add">
          <ac:chgData name="Matt Duemler" userId="89a7c66d13ce5fcf" providerId="LiveId" clId="{9F5A50E9-214D-4E02-91C9-96601712BADF}" dt="2019-10-23T21:31:58.747" v="2094" actId="26606"/>
          <ac:spMkLst>
            <pc:docMk/>
            <pc:sldMk cId="2729011749" sldId="272"/>
            <ac:spMk id="10" creationId="{46C2E80F-49A6-4372-B103-219D417A55ED}"/>
          </ac:spMkLst>
        </pc:spChg>
        <pc:graphicFrameChg chg="add del">
          <ac:chgData name="Matt Duemler" userId="89a7c66d13ce5fcf" providerId="LiveId" clId="{9F5A50E9-214D-4E02-91C9-96601712BADF}" dt="2019-10-23T21:31:58.704" v="2093" actId="26606"/>
          <ac:graphicFrameMkLst>
            <pc:docMk/>
            <pc:sldMk cId="2729011749" sldId="272"/>
            <ac:graphicFrameMk id="5" creationId="{EB57637F-24E4-459B-95B8-8F7A672F04E0}"/>
          </ac:graphicFrameMkLst>
        </pc:graphicFrameChg>
        <pc:graphicFrameChg chg="add">
          <ac:chgData name="Matt Duemler" userId="89a7c66d13ce5fcf" providerId="LiveId" clId="{9F5A50E9-214D-4E02-91C9-96601712BADF}" dt="2019-10-23T21:31:58.747" v="2094" actId="26606"/>
          <ac:graphicFrameMkLst>
            <pc:docMk/>
            <pc:sldMk cId="2729011749" sldId="272"/>
            <ac:graphicFrameMk id="7" creationId="{D37F676E-57A5-4475-8817-05F5558FC361}"/>
          </ac:graphicFrameMkLst>
        </pc:graphicFrameChg>
      </pc:sldChg>
      <pc:sldChg chg="addSp delSp modSp add mod setBg">
        <pc:chgData name="Matt Duemler" userId="89a7c66d13ce5fcf" providerId="LiveId" clId="{9F5A50E9-214D-4E02-91C9-96601712BADF}" dt="2019-10-23T21:51:40.466" v="2414" actId="20577"/>
        <pc:sldMkLst>
          <pc:docMk/>
          <pc:sldMk cId="2140567522" sldId="273"/>
        </pc:sldMkLst>
        <pc:spChg chg="mod">
          <ac:chgData name="Matt Duemler" userId="89a7c66d13ce5fcf" providerId="LiveId" clId="{9F5A50E9-214D-4E02-91C9-96601712BADF}" dt="2019-10-23T21:32:49.604" v="2104" actId="20577"/>
          <ac:spMkLst>
            <pc:docMk/>
            <pc:sldMk cId="2140567522" sldId="273"/>
            <ac:spMk id="2" creationId="{52BA7325-F9DA-48A3-B891-A3C9FE6459A1}"/>
          </ac:spMkLst>
        </pc:spChg>
        <pc:spChg chg="del">
          <ac:chgData name="Matt Duemler" userId="89a7c66d13ce5fcf" providerId="LiveId" clId="{9F5A50E9-214D-4E02-91C9-96601712BADF}" dt="2019-10-23T21:32:40.561" v="2096" actId="26606"/>
          <ac:spMkLst>
            <pc:docMk/>
            <pc:sldMk cId="2140567522" sldId="273"/>
            <ac:spMk id="3" creationId="{DA03C762-48A6-48AE-9927-DD0A120831B8}"/>
          </ac:spMkLst>
        </pc:spChg>
        <pc:spChg chg="add mod">
          <ac:chgData name="Matt Duemler" userId="89a7c66d13ce5fcf" providerId="LiveId" clId="{9F5A50E9-214D-4E02-91C9-96601712BADF}" dt="2019-10-23T21:51:40.466" v="2414" actId="20577"/>
          <ac:spMkLst>
            <pc:docMk/>
            <pc:sldMk cId="2140567522" sldId="273"/>
            <ac:spMk id="6" creationId="{6C9FF263-E127-4926-89FA-1EA9DF7FE24A}"/>
          </ac:spMkLst>
        </pc:spChg>
        <pc:spChg chg="add">
          <ac:chgData name="Matt Duemler" userId="89a7c66d13ce5fcf" providerId="LiveId" clId="{9F5A50E9-214D-4E02-91C9-96601712BADF}" dt="2019-10-23T21:32:40.561" v="2096" actId="26606"/>
          <ac:spMkLst>
            <pc:docMk/>
            <pc:sldMk cId="2140567522" sldId="273"/>
            <ac:spMk id="8" creationId="{B547373F-AF2E-4907-B442-9F902B387FD0}"/>
          </ac:spMkLst>
        </pc:spChg>
        <pc:spChg chg="add mod">
          <ac:chgData name="Matt Duemler" userId="89a7c66d13ce5fcf" providerId="LiveId" clId="{9F5A50E9-214D-4E02-91C9-96601712BADF}" dt="2019-10-23T21:45:42.283" v="2357" actId="1076"/>
          <ac:spMkLst>
            <pc:docMk/>
            <pc:sldMk cId="2140567522" sldId="273"/>
            <ac:spMk id="10" creationId="{5F2D6C92-F4F7-4E06-BFE1-0FEE5D0FCCBB}"/>
          </ac:spMkLst>
        </pc:spChg>
        <pc:spChg chg="add mod">
          <ac:chgData name="Matt Duemler" userId="89a7c66d13ce5fcf" providerId="LiveId" clId="{9F5A50E9-214D-4E02-91C9-96601712BADF}" dt="2019-10-23T21:42:33.222" v="2310" actId="1076"/>
          <ac:spMkLst>
            <pc:docMk/>
            <pc:sldMk cId="2140567522" sldId="273"/>
            <ac:spMk id="11" creationId="{C7A5B8D1-F8D1-4817-890C-8974934C5A28}"/>
          </ac:spMkLst>
        </pc:spChg>
        <pc:spChg chg="add mod">
          <ac:chgData name="Matt Duemler" userId="89a7c66d13ce5fcf" providerId="LiveId" clId="{9F5A50E9-214D-4E02-91C9-96601712BADF}" dt="2019-10-23T21:42:26.642" v="2309" actId="1076"/>
          <ac:spMkLst>
            <pc:docMk/>
            <pc:sldMk cId="2140567522" sldId="273"/>
            <ac:spMk id="12" creationId="{33E8E67F-6F9F-456E-8712-EF728ABF160D}"/>
          </ac:spMkLst>
        </pc:spChg>
        <pc:spChg chg="add mod">
          <ac:chgData name="Matt Duemler" userId="89a7c66d13ce5fcf" providerId="LiveId" clId="{9F5A50E9-214D-4E02-91C9-96601712BADF}" dt="2019-10-23T21:43:10.287" v="2344" actId="14100"/>
          <ac:spMkLst>
            <pc:docMk/>
            <pc:sldMk cId="2140567522" sldId="273"/>
            <ac:spMk id="13" creationId="{1E8A7F9F-4F4D-464A-9025-2CFAEA47824D}"/>
          </ac:spMkLst>
        </pc:spChg>
        <pc:spChg chg="add mod">
          <ac:chgData name="Matt Duemler" userId="89a7c66d13ce5fcf" providerId="LiveId" clId="{9F5A50E9-214D-4E02-91C9-96601712BADF}" dt="2019-10-23T21:46:33.722" v="2358" actId="13822"/>
          <ac:spMkLst>
            <pc:docMk/>
            <pc:sldMk cId="2140567522" sldId="273"/>
            <ac:spMk id="16" creationId="{F151C5B1-60DC-4C7F-B428-341AE746610C}"/>
          </ac:spMkLst>
        </pc:spChg>
        <pc:picChg chg="add mod">
          <ac:chgData name="Matt Duemler" userId="89a7c66d13ce5fcf" providerId="LiveId" clId="{9F5A50E9-214D-4E02-91C9-96601712BADF}" dt="2019-10-23T21:36:19.933" v="2112" actId="14100"/>
          <ac:picMkLst>
            <pc:docMk/>
            <pc:sldMk cId="2140567522" sldId="273"/>
            <ac:picMk id="5" creationId="{F5D3DE39-2D9C-43CE-A2B6-A9A8321160C2}"/>
          </ac:picMkLst>
        </pc:picChg>
        <pc:cxnChg chg="add mod">
          <ac:chgData name="Matt Duemler" userId="89a7c66d13ce5fcf" providerId="LiveId" clId="{9F5A50E9-214D-4E02-91C9-96601712BADF}" dt="2019-10-23T21:40:35.814" v="2225" actId="1582"/>
          <ac:cxnSpMkLst>
            <pc:docMk/>
            <pc:sldMk cId="2140567522" sldId="273"/>
            <ac:cxnSpMk id="9" creationId="{C3655F2E-6FBF-4E26-8802-39389A572252}"/>
          </ac:cxnSpMkLst>
        </pc:cxnChg>
        <pc:cxnChg chg="add mod">
          <ac:chgData name="Matt Duemler" userId="89a7c66d13ce5fcf" providerId="LiveId" clId="{9F5A50E9-214D-4E02-91C9-96601712BADF}" dt="2019-10-23T21:44:01.444" v="2347" actId="1582"/>
          <ac:cxnSpMkLst>
            <pc:docMk/>
            <pc:sldMk cId="2140567522" sldId="273"/>
            <ac:cxnSpMk id="15" creationId="{70141FA6-E298-4020-88B5-2183A534C296}"/>
          </ac:cxnSpMkLst>
        </pc:cxnChg>
      </pc:sldChg>
      <pc:sldChg chg="addSp modSp add setBg">
        <pc:chgData name="Matt Duemler" userId="89a7c66d13ce5fcf" providerId="LiveId" clId="{9F5A50E9-214D-4E02-91C9-96601712BADF}" dt="2019-10-23T22:04:08.479" v="2988" actId="20577"/>
        <pc:sldMkLst>
          <pc:docMk/>
          <pc:sldMk cId="2053635950" sldId="274"/>
        </pc:sldMkLst>
        <pc:spChg chg="mod">
          <ac:chgData name="Matt Duemler" userId="89a7c66d13ce5fcf" providerId="LiveId" clId="{9F5A50E9-214D-4E02-91C9-96601712BADF}" dt="2019-10-23T21:48:50.221" v="2372" actId="20577"/>
          <ac:spMkLst>
            <pc:docMk/>
            <pc:sldMk cId="2053635950" sldId="274"/>
            <ac:spMk id="2" creationId="{6794918C-99D8-4D3A-ADA0-326E6C21CE32}"/>
          </ac:spMkLst>
        </pc:spChg>
        <pc:spChg chg="mod">
          <ac:chgData name="Matt Duemler" userId="89a7c66d13ce5fcf" providerId="LiveId" clId="{9F5A50E9-214D-4E02-91C9-96601712BADF}" dt="2019-10-23T21:55:36.905" v="2635" actId="20577"/>
          <ac:spMkLst>
            <pc:docMk/>
            <pc:sldMk cId="2053635950" sldId="274"/>
            <ac:spMk id="3" creationId="{2C20FF37-3421-4293-9836-EA470AF4D490}"/>
          </ac:spMkLst>
        </pc:spChg>
        <pc:spChg chg="add mod">
          <ac:chgData name="Matt Duemler" userId="89a7c66d13ce5fcf" providerId="LiveId" clId="{9F5A50E9-214D-4E02-91C9-96601712BADF}" dt="2019-10-23T22:02:46.686" v="2816" actId="1076"/>
          <ac:spMkLst>
            <pc:docMk/>
            <pc:sldMk cId="2053635950" sldId="274"/>
            <ac:spMk id="4" creationId="{E3387002-8297-4104-AE03-5F3B9D1EF52A}"/>
          </ac:spMkLst>
        </pc:spChg>
        <pc:spChg chg="add mod">
          <ac:chgData name="Matt Duemler" userId="89a7c66d13ce5fcf" providerId="LiveId" clId="{9F5A50E9-214D-4E02-91C9-96601712BADF}" dt="2019-10-23T22:04:08.479" v="2988" actId="20577"/>
          <ac:spMkLst>
            <pc:docMk/>
            <pc:sldMk cId="2053635950" sldId="274"/>
            <ac:spMk id="7" creationId="{5E9B0502-C1A7-4FDD-B52A-B9D82369D069}"/>
          </ac:spMkLst>
        </pc:spChg>
        <pc:picChg chg="add mod">
          <ac:chgData name="Matt Duemler" userId="89a7c66d13ce5fcf" providerId="LiveId" clId="{9F5A50E9-214D-4E02-91C9-96601712BADF}" dt="2019-10-23T21:54:33.873" v="2632" actId="1076"/>
          <ac:picMkLst>
            <pc:docMk/>
            <pc:sldMk cId="2053635950" sldId="274"/>
            <ac:picMk id="6" creationId="{9039CE76-6672-4304-AEB6-CD7FAF92B49B}"/>
          </ac:picMkLst>
        </pc:picChg>
      </pc:sldChg>
      <pc:sldChg chg="addSp delSp modSp add mod setBg setClrOvrMap">
        <pc:chgData name="Matt Duemler" userId="89a7c66d13ce5fcf" providerId="LiveId" clId="{9F5A50E9-214D-4E02-91C9-96601712BADF}" dt="2019-10-23T22:05:34.323" v="2992" actId="26606"/>
        <pc:sldMkLst>
          <pc:docMk/>
          <pc:sldMk cId="2938361009" sldId="275"/>
        </pc:sldMkLst>
        <pc:spChg chg="mod">
          <ac:chgData name="Matt Duemler" userId="89a7c66d13ce5fcf" providerId="LiveId" clId="{9F5A50E9-214D-4E02-91C9-96601712BADF}" dt="2019-10-23T22:05:34.290" v="2991" actId="26606"/>
          <ac:spMkLst>
            <pc:docMk/>
            <pc:sldMk cId="2938361009" sldId="275"/>
            <ac:spMk id="2" creationId="{05528149-97D2-4534-BDFB-3A135FB14165}"/>
          </ac:spMkLst>
        </pc:spChg>
        <pc:spChg chg="del mod">
          <ac:chgData name="Matt Duemler" userId="89a7c66d13ce5fcf" providerId="LiveId" clId="{9F5A50E9-214D-4E02-91C9-96601712BADF}" dt="2019-10-23T21:59:52.680" v="2808" actId="26606"/>
          <ac:spMkLst>
            <pc:docMk/>
            <pc:sldMk cId="2938361009" sldId="275"/>
            <ac:spMk id="3" creationId="{0B239F67-8C43-45AD-B4EA-1FE07BD84785}"/>
          </ac:spMkLst>
        </pc:spChg>
        <pc:spChg chg="add del">
          <ac:chgData name="Matt Duemler" userId="89a7c66d13ce5fcf" providerId="LiveId" clId="{9F5A50E9-214D-4E02-91C9-96601712BADF}" dt="2019-10-23T22:01:37.698" v="2815" actId="26606"/>
          <ac:spMkLst>
            <pc:docMk/>
            <pc:sldMk cId="2938361009" sldId="275"/>
            <ac:spMk id="10" creationId="{96918796-2918-40D6-BE3A-4600C47FCD42}"/>
          </ac:spMkLst>
        </pc:spChg>
        <pc:spChg chg="add del">
          <ac:chgData name="Matt Duemler" userId="89a7c66d13ce5fcf" providerId="LiveId" clId="{9F5A50E9-214D-4E02-91C9-96601712BADF}" dt="2019-10-23T22:05:34.323" v="2992" actId="26606"/>
          <ac:spMkLst>
            <pc:docMk/>
            <pc:sldMk cId="2938361009" sldId="275"/>
            <ac:spMk id="11" creationId="{867D4867-5BA7-4462-B2F6-A23F4A622AA7}"/>
          </ac:spMkLst>
        </pc:spChg>
        <pc:spChg chg="add del">
          <ac:chgData name="Matt Duemler" userId="89a7c66d13ce5fcf" providerId="LiveId" clId="{9F5A50E9-214D-4E02-91C9-96601712BADF}" dt="2019-10-23T22:05:34.290" v="2991" actId="26606"/>
          <ac:spMkLst>
            <pc:docMk/>
            <pc:sldMk cId="2938361009" sldId="275"/>
            <ac:spMk id="16" creationId="{56C20283-73E0-40EC-8AD8-057F581F64C2}"/>
          </ac:spMkLst>
        </pc:spChg>
        <pc:spChg chg="add del">
          <ac:chgData name="Matt Duemler" userId="89a7c66d13ce5fcf" providerId="LiveId" clId="{9F5A50E9-214D-4E02-91C9-96601712BADF}" dt="2019-10-23T22:05:34.290" v="2991" actId="26606"/>
          <ac:spMkLst>
            <pc:docMk/>
            <pc:sldMk cId="2938361009" sldId="275"/>
            <ac:spMk id="18" creationId="{3FCC729B-E528-40C3-82D3-BA4375575E87}"/>
          </ac:spMkLst>
        </pc:spChg>
        <pc:spChg chg="add del">
          <ac:chgData name="Matt Duemler" userId="89a7c66d13ce5fcf" providerId="LiveId" clId="{9F5A50E9-214D-4E02-91C9-96601712BADF}" dt="2019-10-23T22:05:34.290" v="2991" actId="26606"/>
          <ac:spMkLst>
            <pc:docMk/>
            <pc:sldMk cId="2938361009" sldId="275"/>
            <ac:spMk id="20" creationId="{58F1FB8D-1842-4A04-998D-6CF047AB2790}"/>
          </ac:spMkLst>
        </pc:spChg>
        <pc:spChg chg="add">
          <ac:chgData name="Matt Duemler" userId="89a7c66d13ce5fcf" providerId="LiveId" clId="{9F5A50E9-214D-4E02-91C9-96601712BADF}" dt="2019-10-23T22:05:34.323" v="2992" actId="26606"/>
          <ac:spMkLst>
            <pc:docMk/>
            <pc:sldMk cId="2938361009" sldId="275"/>
            <ac:spMk id="22" creationId="{867D4867-5BA7-4462-B2F6-A23F4A622AA7}"/>
          </ac:spMkLst>
        </pc:spChg>
        <pc:graphicFrameChg chg="add mod ord modGraphic">
          <ac:chgData name="Matt Duemler" userId="89a7c66d13ce5fcf" providerId="LiveId" clId="{9F5A50E9-214D-4E02-91C9-96601712BADF}" dt="2019-10-23T22:05:34.323" v="2992" actId="26606"/>
          <ac:graphicFrameMkLst>
            <pc:docMk/>
            <pc:sldMk cId="2938361009" sldId="275"/>
            <ac:graphicFrameMk id="5" creationId="{C9FB6803-6F5A-4825-A944-BC647ABC9A9E}"/>
          </ac:graphicFrameMkLst>
        </pc:graphicFrameChg>
        <pc:picChg chg="add mod">
          <ac:chgData name="Matt Duemler" userId="89a7c66d13ce5fcf" providerId="LiveId" clId="{9F5A50E9-214D-4E02-91C9-96601712BADF}" dt="2019-10-23T22:05:34.290" v="2991" actId="26606"/>
          <ac:picMkLst>
            <pc:docMk/>
            <pc:sldMk cId="2938361009" sldId="275"/>
            <ac:picMk id="6" creationId="{A41F2C20-5617-456B-9777-F6B46E38ECCD}"/>
          </ac:picMkLst>
        </pc:picChg>
      </pc:sldChg>
      <pc:sldChg chg="addSp modSp add mod setBg">
        <pc:chgData name="Matt Duemler" userId="89a7c66d13ce5fcf" providerId="LiveId" clId="{9F5A50E9-214D-4E02-91C9-96601712BADF}" dt="2019-10-23T22:06:33.621" v="3084" actId="26606"/>
        <pc:sldMkLst>
          <pc:docMk/>
          <pc:sldMk cId="1108817859" sldId="276"/>
        </pc:sldMkLst>
        <pc:spChg chg="mod">
          <ac:chgData name="Matt Duemler" userId="89a7c66d13ce5fcf" providerId="LiveId" clId="{9F5A50E9-214D-4E02-91C9-96601712BADF}" dt="2019-10-23T22:06:33.621" v="3084" actId="26606"/>
          <ac:spMkLst>
            <pc:docMk/>
            <pc:sldMk cId="1108817859" sldId="276"/>
            <ac:spMk id="2" creationId="{5314BB28-CAF9-4503-80CE-2AA3AB2419C6}"/>
          </ac:spMkLst>
        </pc:spChg>
        <pc:spChg chg="mod">
          <ac:chgData name="Matt Duemler" userId="89a7c66d13ce5fcf" providerId="LiveId" clId="{9F5A50E9-214D-4E02-91C9-96601712BADF}" dt="2019-10-23T22:06:33.621" v="3084" actId="26606"/>
          <ac:spMkLst>
            <pc:docMk/>
            <pc:sldMk cId="1108817859" sldId="276"/>
            <ac:spMk id="3" creationId="{2A5362D5-FE22-463C-9FE4-43EAE4865063}"/>
          </ac:spMkLst>
        </pc:spChg>
        <pc:spChg chg="add">
          <ac:chgData name="Matt Duemler" userId="89a7c66d13ce5fcf" providerId="LiveId" clId="{9F5A50E9-214D-4E02-91C9-96601712BADF}" dt="2019-10-23T22:06:33.621" v="3084" actId="26606"/>
          <ac:spMkLst>
            <pc:docMk/>
            <pc:sldMk cId="1108817859" sldId="276"/>
            <ac:spMk id="8" creationId="{23962611-DFD5-4092-AAFD-559E3DFCE2C9}"/>
          </ac:spMkLst>
        </pc:spChg>
        <pc:picChg chg="add">
          <ac:chgData name="Matt Duemler" userId="89a7c66d13ce5fcf" providerId="LiveId" clId="{9F5A50E9-214D-4E02-91C9-96601712BADF}" dt="2019-10-23T22:06:33.621" v="3084" actId="26606"/>
          <ac:picMkLst>
            <pc:docMk/>
            <pc:sldMk cId="1108817859" sldId="276"/>
            <ac:picMk id="10" creationId="{2270F1FA-0425-408F-9861-80BF5AFB276D}"/>
          </ac:picMkLst>
        </pc:picChg>
      </pc:sldChg>
      <pc:sldChg chg="addSp delSp modSp add mod setBg">
        <pc:chgData name="Matt Duemler" userId="89a7c66d13ce5fcf" providerId="LiveId" clId="{9F5A50E9-214D-4E02-91C9-96601712BADF}" dt="2019-10-23T22:15:55.274" v="3605" actId="20577"/>
        <pc:sldMkLst>
          <pc:docMk/>
          <pc:sldMk cId="4060191213" sldId="277"/>
        </pc:sldMkLst>
        <pc:spChg chg="mod">
          <ac:chgData name="Matt Duemler" userId="89a7c66d13ce5fcf" providerId="LiveId" clId="{9F5A50E9-214D-4E02-91C9-96601712BADF}" dt="2019-10-23T22:15:10.538" v="3543" actId="26606"/>
          <ac:spMkLst>
            <pc:docMk/>
            <pc:sldMk cId="4060191213" sldId="277"/>
            <ac:spMk id="2" creationId="{8FEA8A56-7473-4F54-A5BB-28B1E7B1B002}"/>
          </ac:spMkLst>
        </pc:spChg>
        <pc:spChg chg="add del mod">
          <ac:chgData name="Matt Duemler" userId="89a7c66d13ce5fcf" providerId="LiveId" clId="{9F5A50E9-214D-4E02-91C9-96601712BADF}" dt="2019-10-23T22:13:58.063" v="3537" actId="26606"/>
          <ac:spMkLst>
            <pc:docMk/>
            <pc:sldMk cId="4060191213" sldId="277"/>
            <ac:spMk id="3" creationId="{E756E7E9-B955-4ADB-A245-0EE822CC1018}"/>
          </ac:spMkLst>
        </pc:spChg>
        <pc:spChg chg="add del">
          <ac:chgData name="Matt Duemler" userId="89a7c66d13ce5fcf" providerId="LiveId" clId="{9F5A50E9-214D-4E02-91C9-96601712BADF}" dt="2019-10-23T22:15:10.538" v="3543" actId="26606"/>
          <ac:spMkLst>
            <pc:docMk/>
            <pc:sldMk cId="4060191213" sldId="277"/>
            <ac:spMk id="8" creationId="{4351DFE5-F63D-4BE0-BDA9-E3EB88F01AA5}"/>
          </ac:spMkLst>
        </pc:spChg>
        <pc:spChg chg="add del">
          <ac:chgData name="Matt Duemler" userId="89a7c66d13ce5fcf" providerId="LiveId" clId="{9F5A50E9-214D-4E02-91C9-96601712BADF}" dt="2019-10-23T22:13:47.268" v="3534" actId="26606"/>
          <ac:spMkLst>
            <pc:docMk/>
            <pc:sldMk cId="4060191213" sldId="277"/>
            <ac:spMk id="10" creationId="{A5711A0E-A428-4ED1-96CB-33D69FD842E4}"/>
          </ac:spMkLst>
        </pc:spChg>
        <pc:spChg chg="add del">
          <ac:chgData name="Matt Duemler" userId="89a7c66d13ce5fcf" providerId="LiveId" clId="{9F5A50E9-214D-4E02-91C9-96601712BADF}" dt="2019-10-23T22:13:58.042" v="3536" actId="26606"/>
          <ac:spMkLst>
            <pc:docMk/>
            <pc:sldMk cId="4060191213" sldId="277"/>
            <ac:spMk id="12" creationId="{46C2E80F-49A6-4372-B103-219D417A55ED}"/>
          </ac:spMkLst>
        </pc:spChg>
        <pc:spChg chg="add del mod">
          <ac:chgData name="Matt Duemler" userId="89a7c66d13ce5fcf" providerId="LiveId" clId="{9F5A50E9-214D-4E02-91C9-96601712BADF}" dt="2019-10-23T22:15:10.538" v="3543" actId="26606"/>
          <ac:spMkLst>
            <pc:docMk/>
            <pc:sldMk cId="4060191213" sldId="277"/>
            <ac:spMk id="16" creationId="{E756E7E9-B955-4ADB-A245-0EE822CC1018}"/>
          </ac:spMkLst>
        </pc:spChg>
        <pc:spChg chg="add del">
          <ac:chgData name="Matt Duemler" userId="89a7c66d13ce5fcf" providerId="LiveId" clId="{9F5A50E9-214D-4E02-91C9-96601712BADF}" dt="2019-10-23T22:15:03.912" v="3540" actId="26606"/>
          <ac:spMkLst>
            <pc:docMk/>
            <pc:sldMk cId="4060191213" sldId="277"/>
            <ac:spMk id="23" creationId="{08E89D5E-1885-4160-AC77-CC471DD1D0DB}"/>
          </ac:spMkLst>
        </pc:spChg>
        <pc:spChg chg="add del">
          <ac:chgData name="Matt Duemler" userId="89a7c66d13ce5fcf" providerId="LiveId" clId="{9F5A50E9-214D-4E02-91C9-96601712BADF}" dt="2019-10-23T22:15:10.515" v="3542" actId="26606"/>
          <ac:spMkLst>
            <pc:docMk/>
            <pc:sldMk cId="4060191213" sldId="277"/>
            <ac:spMk id="27" creationId="{46C2E80F-49A6-4372-B103-219D417A55ED}"/>
          </ac:spMkLst>
        </pc:spChg>
        <pc:spChg chg="add">
          <ac:chgData name="Matt Duemler" userId="89a7c66d13ce5fcf" providerId="LiveId" clId="{9F5A50E9-214D-4E02-91C9-96601712BADF}" dt="2019-10-23T22:15:10.538" v="3543" actId="26606"/>
          <ac:spMkLst>
            <pc:docMk/>
            <pc:sldMk cId="4060191213" sldId="277"/>
            <ac:spMk id="30" creationId="{AFA67CD3-AB4E-4A7A-BEB8-53C445D8C44E}"/>
          </ac:spMkLst>
        </pc:spChg>
        <pc:spChg chg="add">
          <ac:chgData name="Matt Duemler" userId="89a7c66d13ce5fcf" providerId="LiveId" clId="{9F5A50E9-214D-4E02-91C9-96601712BADF}" dt="2019-10-23T22:15:10.538" v="3543" actId="26606"/>
          <ac:spMkLst>
            <pc:docMk/>
            <pc:sldMk cId="4060191213" sldId="277"/>
            <ac:spMk id="32" creationId="{339C8D78-A644-462F-B674-F440635E5353}"/>
          </ac:spMkLst>
        </pc:spChg>
        <pc:spChg chg="add mod">
          <ac:chgData name="Matt Duemler" userId="89a7c66d13ce5fcf" providerId="LiveId" clId="{9F5A50E9-214D-4E02-91C9-96601712BADF}" dt="2019-10-23T22:15:55.274" v="3605" actId="20577"/>
          <ac:spMkLst>
            <pc:docMk/>
            <pc:sldMk cId="4060191213" sldId="277"/>
            <ac:spMk id="33" creationId="{E756E7E9-B955-4ADB-A245-0EE822CC1018}"/>
          </ac:spMkLst>
        </pc:spChg>
        <pc:graphicFrameChg chg="add del">
          <ac:chgData name="Matt Duemler" userId="89a7c66d13ce5fcf" providerId="LiveId" clId="{9F5A50E9-214D-4E02-91C9-96601712BADF}" dt="2019-10-23T22:13:47.268" v="3534" actId="26606"/>
          <ac:graphicFrameMkLst>
            <pc:docMk/>
            <pc:sldMk cId="4060191213" sldId="277"/>
            <ac:graphicFrameMk id="5" creationId="{1B88FE5C-7A86-41CA-B319-D6199297CA87}"/>
          </ac:graphicFrameMkLst>
        </pc:graphicFrameChg>
        <pc:graphicFrameChg chg="add del">
          <ac:chgData name="Matt Duemler" userId="89a7c66d13ce5fcf" providerId="LiveId" clId="{9F5A50E9-214D-4E02-91C9-96601712BADF}" dt="2019-10-23T22:13:58.042" v="3536" actId="26606"/>
          <ac:graphicFrameMkLst>
            <pc:docMk/>
            <pc:sldMk cId="4060191213" sldId="277"/>
            <ac:graphicFrameMk id="13" creationId="{AB2BAA88-E4EA-4F93-A045-A1D5DDE07FF4}"/>
          </ac:graphicFrameMkLst>
        </pc:graphicFrameChg>
        <pc:graphicFrameChg chg="add del">
          <ac:chgData name="Matt Duemler" userId="89a7c66d13ce5fcf" providerId="LiveId" clId="{9F5A50E9-214D-4E02-91C9-96601712BADF}" dt="2019-10-23T22:15:03.912" v="3540" actId="26606"/>
          <ac:graphicFrameMkLst>
            <pc:docMk/>
            <pc:sldMk cId="4060191213" sldId="277"/>
            <ac:graphicFrameMk id="18" creationId="{4CACDC31-9152-4E36-AA84-B66C2D03DE0D}"/>
          </ac:graphicFrameMkLst>
        </pc:graphicFrameChg>
        <pc:graphicFrameChg chg="add del">
          <ac:chgData name="Matt Duemler" userId="89a7c66d13ce5fcf" providerId="LiveId" clId="{9F5A50E9-214D-4E02-91C9-96601712BADF}" dt="2019-10-23T22:15:10.515" v="3542" actId="26606"/>
          <ac:graphicFrameMkLst>
            <pc:docMk/>
            <pc:sldMk cId="4060191213" sldId="277"/>
            <ac:graphicFrameMk id="28" creationId="{7A3347A6-FDA5-450A-BC65-250F981583AD}"/>
          </ac:graphicFrameMkLst>
        </pc:graphicFrameChg>
        <pc:picChg chg="add del">
          <ac:chgData name="Matt Duemler" userId="89a7c66d13ce5fcf" providerId="LiveId" clId="{9F5A50E9-214D-4E02-91C9-96601712BADF}" dt="2019-10-23T22:15:10.538" v="3543" actId="26606"/>
          <ac:picMkLst>
            <pc:docMk/>
            <pc:sldMk cId="4060191213" sldId="277"/>
            <ac:picMk id="15" creationId="{3AA16612-ACD2-4A16-8F2B-4514FD6BF28F}"/>
          </ac:picMkLst>
        </pc:picChg>
        <pc:picChg chg="add">
          <ac:chgData name="Matt Duemler" userId="89a7c66d13ce5fcf" providerId="LiveId" clId="{9F5A50E9-214D-4E02-91C9-96601712BADF}" dt="2019-10-23T22:15:10.538" v="3543" actId="26606"/>
          <ac:picMkLst>
            <pc:docMk/>
            <pc:sldMk cId="4060191213" sldId="277"/>
            <ac:picMk id="20" creationId="{22166249-D960-405B-9067-28B9B027CDF9}"/>
          </ac:picMkLst>
        </pc:picChg>
        <pc:picChg chg="add">
          <ac:chgData name="Matt Duemler" userId="89a7c66d13ce5fcf" providerId="LiveId" clId="{9F5A50E9-214D-4E02-91C9-96601712BADF}" dt="2019-10-23T22:15:10.538" v="3543" actId="26606"/>
          <ac:picMkLst>
            <pc:docMk/>
            <pc:sldMk cId="4060191213" sldId="277"/>
            <ac:picMk id="31" creationId="{07CF545F-9C2E-4446-97CD-AD92990C2B68}"/>
          </ac:picMkLst>
        </pc:picChg>
        <pc:cxnChg chg="add del">
          <ac:chgData name="Matt Duemler" userId="89a7c66d13ce5fcf" providerId="LiveId" clId="{9F5A50E9-214D-4E02-91C9-96601712BADF}" dt="2019-10-23T22:15:03.912" v="3540" actId="26606"/>
          <ac:cxnSpMkLst>
            <pc:docMk/>
            <pc:sldMk cId="4060191213" sldId="277"/>
            <ac:cxnSpMk id="25" creationId="{550D2BD1-98F9-412D-905B-3A843EF4078B}"/>
          </ac:cxnSpMkLst>
        </pc:cxnChg>
      </pc:sldChg>
    </pc:docChg>
  </pc:docChgLst>
  <pc:docChgLst>
    <pc:chgData name="Matt Duemler" userId="89a7c66d13ce5fcf" providerId="LiveId" clId="{D4BA5805-9073-40F8-B112-2CFA6D37B585}"/>
    <pc:docChg chg="custSel mod addSld modSld">
      <pc:chgData name="Matt Duemler" userId="89a7c66d13ce5fcf" providerId="LiveId" clId="{D4BA5805-9073-40F8-B112-2CFA6D37B585}" dt="2019-10-30T21:26:05.372" v="269" actId="13926"/>
      <pc:docMkLst>
        <pc:docMk/>
      </pc:docMkLst>
      <pc:sldChg chg="modAnim">
        <pc:chgData name="Matt Duemler" userId="89a7c66d13ce5fcf" providerId="LiveId" clId="{D4BA5805-9073-40F8-B112-2CFA6D37B585}" dt="2019-10-23T22:18:13.102" v="3"/>
        <pc:sldMkLst>
          <pc:docMk/>
          <pc:sldMk cId="815942115" sldId="260"/>
        </pc:sldMkLst>
      </pc:sldChg>
      <pc:sldChg chg="modSp">
        <pc:chgData name="Matt Duemler" userId="89a7c66d13ce5fcf" providerId="LiveId" clId="{D4BA5805-9073-40F8-B112-2CFA6D37B585}" dt="2019-10-30T21:11:24.223" v="25" actId="20577"/>
        <pc:sldMkLst>
          <pc:docMk/>
          <pc:sldMk cId="613660834" sldId="267"/>
        </pc:sldMkLst>
        <pc:spChg chg="mod">
          <ac:chgData name="Matt Duemler" userId="89a7c66d13ce5fcf" providerId="LiveId" clId="{D4BA5805-9073-40F8-B112-2CFA6D37B585}" dt="2019-10-30T21:11:24.223" v="25" actId="20577"/>
          <ac:spMkLst>
            <pc:docMk/>
            <pc:sldMk cId="613660834" sldId="267"/>
            <ac:spMk id="3" creationId="{C83D29E9-AE0F-47E8-BDA9-61EDDF26E949}"/>
          </ac:spMkLst>
        </pc:spChg>
      </pc:sldChg>
      <pc:sldChg chg="modAnim">
        <pc:chgData name="Matt Duemler" userId="89a7c66d13ce5fcf" providerId="LiveId" clId="{D4BA5805-9073-40F8-B112-2CFA6D37B585}" dt="2019-10-30T21:21:05.892" v="262"/>
        <pc:sldMkLst>
          <pc:docMk/>
          <pc:sldMk cId="4042540039" sldId="269"/>
        </pc:sldMkLst>
      </pc:sldChg>
      <pc:sldChg chg="modSp">
        <pc:chgData name="Matt Duemler" userId="89a7c66d13ce5fcf" providerId="LiveId" clId="{D4BA5805-9073-40F8-B112-2CFA6D37B585}" dt="2019-10-30T21:23:17.158" v="266" actId="20577"/>
        <pc:sldMkLst>
          <pc:docMk/>
          <pc:sldMk cId="791191062" sldId="271"/>
        </pc:sldMkLst>
        <pc:spChg chg="mod">
          <ac:chgData name="Matt Duemler" userId="89a7c66d13ce5fcf" providerId="LiveId" clId="{D4BA5805-9073-40F8-B112-2CFA6D37B585}" dt="2019-10-30T21:23:17.158" v="266" actId="20577"/>
          <ac:spMkLst>
            <pc:docMk/>
            <pc:sldMk cId="791191062" sldId="271"/>
            <ac:spMk id="3" creationId="{08F0E13B-C521-4D68-B95E-05C7FF2FDD0B}"/>
          </ac:spMkLst>
        </pc:spChg>
      </pc:sldChg>
      <pc:sldChg chg="modSp">
        <pc:chgData name="Matt Duemler" userId="89a7c66d13ce5fcf" providerId="LiveId" clId="{D4BA5805-9073-40F8-B112-2CFA6D37B585}" dt="2019-10-30T21:26:05.372" v="269" actId="13926"/>
        <pc:sldMkLst>
          <pc:docMk/>
          <pc:sldMk cId="2053635950" sldId="274"/>
        </pc:sldMkLst>
        <pc:spChg chg="mod">
          <ac:chgData name="Matt Duemler" userId="89a7c66d13ce5fcf" providerId="LiveId" clId="{D4BA5805-9073-40F8-B112-2CFA6D37B585}" dt="2019-10-30T21:26:05.372" v="269" actId="13926"/>
          <ac:spMkLst>
            <pc:docMk/>
            <pc:sldMk cId="2053635950" sldId="274"/>
            <ac:spMk id="7" creationId="{5E9B0502-C1A7-4FDD-B52A-B9D82369D069}"/>
          </ac:spMkLst>
        </pc:spChg>
      </pc:sldChg>
      <pc:sldChg chg="addSp delSp modSp add mod setBg">
        <pc:chgData name="Matt Duemler" userId="89a7c66d13ce5fcf" providerId="LiveId" clId="{D4BA5805-9073-40F8-B112-2CFA6D37B585}" dt="2019-10-30T21:20:13.924" v="260" actId="20577"/>
        <pc:sldMkLst>
          <pc:docMk/>
          <pc:sldMk cId="1469604980" sldId="278"/>
        </pc:sldMkLst>
        <pc:spChg chg="mod">
          <ac:chgData name="Matt Duemler" userId="89a7c66d13ce5fcf" providerId="LiveId" clId="{D4BA5805-9073-40F8-B112-2CFA6D37B585}" dt="2019-10-30T21:18:21.141" v="33" actId="26606"/>
          <ac:spMkLst>
            <pc:docMk/>
            <pc:sldMk cId="1469604980" sldId="278"/>
            <ac:spMk id="2" creationId="{5CD1A5F1-771A-4CC6-881F-80CC24438961}"/>
          </ac:spMkLst>
        </pc:spChg>
        <pc:spChg chg="del">
          <ac:chgData name="Matt Duemler" userId="89a7c66d13ce5fcf" providerId="LiveId" clId="{D4BA5805-9073-40F8-B112-2CFA6D37B585}" dt="2019-10-30T21:18:10.043" v="30" actId="931"/>
          <ac:spMkLst>
            <pc:docMk/>
            <pc:sldMk cId="1469604980" sldId="278"/>
            <ac:spMk id="3" creationId="{DCB4B41D-084D-4466-A12A-0E88ED82C0C7}"/>
          </ac:spMkLst>
        </pc:spChg>
        <pc:spChg chg="add mod">
          <ac:chgData name="Matt Duemler" userId="89a7c66d13ce5fcf" providerId="LiveId" clId="{D4BA5805-9073-40F8-B112-2CFA6D37B585}" dt="2019-10-30T21:20:13.924" v="260" actId="20577"/>
          <ac:spMkLst>
            <pc:docMk/>
            <pc:sldMk cId="1469604980" sldId="278"/>
            <ac:spMk id="9" creationId="{E82443A0-124E-47CF-B109-2E3CBB896BA7}"/>
          </ac:spMkLst>
        </pc:spChg>
        <pc:picChg chg="add mod">
          <ac:chgData name="Matt Duemler" userId="89a7c66d13ce5fcf" providerId="LiveId" clId="{D4BA5805-9073-40F8-B112-2CFA6D37B585}" dt="2019-10-30T21:18:21.141" v="33" actId="26606"/>
          <ac:picMkLst>
            <pc:docMk/>
            <pc:sldMk cId="1469604980" sldId="278"/>
            <ac:picMk id="5" creationId="{B2185800-97E7-4185-A0E6-32A520EE1A50}"/>
          </ac:picMkLst>
        </pc:picChg>
        <pc:cxnChg chg="add">
          <ac:chgData name="Matt Duemler" userId="89a7c66d13ce5fcf" providerId="LiveId" clId="{D4BA5805-9073-40F8-B112-2CFA6D37B585}" dt="2019-10-30T21:18:21.141" v="33" actId="26606"/>
          <ac:cxnSpMkLst>
            <pc:docMk/>
            <pc:sldMk cId="1469604980" sldId="278"/>
            <ac:cxnSpMk id="12" creationId="{E4A809D5-3600-46D4-A466-67F2349A54FB}"/>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hyperlink" Target="https://en.wikipedia.org/wiki/Application_software" TargetMode="Externa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en.wikipedia.org/wiki/Application_software" TargetMode="External"/><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497B5F-806F-4ECB-854D-B9364C1B307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A2B5BF1-6E38-4136-8450-BC720704B4F9}">
      <dgm:prSet/>
      <dgm:spPr/>
      <dgm:t>
        <a:bodyPr/>
        <a:lstStyle/>
        <a:p>
          <a:r>
            <a:rPr lang="en-US" dirty="0"/>
            <a:t>A collection of data and instructions that tell the computer how to work.</a:t>
          </a:r>
        </a:p>
      </dgm:t>
    </dgm:pt>
    <dgm:pt modelId="{FDAC4DDC-5137-4B1B-8360-2D14B4FEDB1E}" type="parTrans" cxnId="{3B71796D-83D2-4064-8BD8-78801145FF25}">
      <dgm:prSet/>
      <dgm:spPr/>
      <dgm:t>
        <a:bodyPr/>
        <a:lstStyle/>
        <a:p>
          <a:endParaRPr lang="en-US"/>
        </a:p>
      </dgm:t>
    </dgm:pt>
    <dgm:pt modelId="{B49FACDE-AD49-4701-B5FD-0168B5A45586}" type="sibTrans" cxnId="{3B71796D-83D2-4064-8BD8-78801145FF25}">
      <dgm:prSet/>
      <dgm:spPr/>
      <dgm:t>
        <a:bodyPr/>
        <a:lstStyle/>
        <a:p>
          <a:endParaRPr lang="en-US"/>
        </a:p>
      </dgm:t>
    </dgm:pt>
    <dgm:pt modelId="{270BB876-431F-44AA-9B19-A47379318C52}">
      <dgm:prSet/>
      <dgm:spPr/>
      <dgm:t>
        <a:bodyPr/>
        <a:lstStyle/>
        <a:p>
          <a:r>
            <a:rPr lang="en-US" dirty="0"/>
            <a:t>OS (Operating System) </a:t>
          </a:r>
        </a:p>
      </dgm:t>
    </dgm:pt>
    <dgm:pt modelId="{31610825-2480-47DF-9E92-213642DC5D6B}" type="parTrans" cxnId="{080ADF44-7214-4DD4-89AC-E106BC887849}">
      <dgm:prSet/>
      <dgm:spPr/>
      <dgm:t>
        <a:bodyPr/>
        <a:lstStyle/>
        <a:p>
          <a:endParaRPr lang="en-US"/>
        </a:p>
      </dgm:t>
    </dgm:pt>
    <dgm:pt modelId="{650F62AD-74FD-4A2D-A2D8-8A28F7EE66A7}" type="sibTrans" cxnId="{080ADF44-7214-4DD4-89AC-E106BC887849}">
      <dgm:prSet/>
      <dgm:spPr/>
      <dgm:t>
        <a:bodyPr/>
        <a:lstStyle/>
        <a:p>
          <a:endParaRPr lang="en-US"/>
        </a:p>
      </dgm:t>
    </dgm:pt>
    <dgm:pt modelId="{83009EC7-AC55-48E7-B1F5-163CDF2498BF}">
      <dgm:prSet/>
      <dgm:spPr/>
      <dgm:t>
        <a:bodyPr/>
        <a:lstStyle/>
        <a:p>
          <a:r>
            <a:rPr lang="en-US" dirty="0"/>
            <a:t>Application software is software designed to perform a group of coordinated functions, tasks, or activities for the benefit of the user. </a:t>
          </a:r>
          <a:r>
            <a:rPr lang="en-US" dirty="0">
              <a:hlinkClick xmlns:r="http://schemas.openxmlformats.org/officeDocument/2006/relationships" r:id="rId1"/>
            </a:rPr>
            <a:t>Wikipedia</a:t>
          </a:r>
          <a:endParaRPr lang="en-US" dirty="0"/>
        </a:p>
      </dgm:t>
    </dgm:pt>
    <dgm:pt modelId="{D3B2F81F-CFDD-4E4E-9721-6AF73ED8146A}" type="parTrans" cxnId="{4BB38A64-36F7-45DE-BAC5-23ECACD62793}">
      <dgm:prSet/>
      <dgm:spPr/>
      <dgm:t>
        <a:bodyPr/>
        <a:lstStyle/>
        <a:p>
          <a:endParaRPr lang="en-US"/>
        </a:p>
      </dgm:t>
    </dgm:pt>
    <dgm:pt modelId="{60178E40-B5E7-48F0-93BF-8225194F9FB5}" type="sibTrans" cxnId="{4BB38A64-36F7-45DE-BAC5-23ECACD62793}">
      <dgm:prSet/>
      <dgm:spPr/>
      <dgm:t>
        <a:bodyPr/>
        <a:lstStyle/>
        <a:p>
          <a:endParaRPr lang="en-US"/>
        </a:p>
      </dgm:t>
    </dgm:pt>
    <dgm:pt modelId="{F05569AC-6829-4706-9D8D-A9040CC5A48F}" type="pres">
      <dgm:prSet presAssocID="{1B497B5F-806F-4ECB-854D-B9364C1B3078}" presName="root" presStyleCnt="0">
        <dgm:presLayoutVars>
          <dgm:dir/>
          <dgm:resizeHandles val="exact"/>
        </dgm:presLayoutVars>
      </dgm:prSet>
      <dgm:spPr/>
    </dgm:pt>
    <dgm:pt modelId="{D58C83D7-176A-423F-9E9A-54C45A744135}" type="pres">
      <dgm:prSet presAssocID="{8A2B5BF1-6E38-4136-8450-BC720704B4F9}" presName="compNode" presStyleCnt="0"/>
      <dgm:spPr/>
    </dgm:pt>
    <dgm:pt modelId="{00C6AE60-E9E2-47A4-BAFD-499354BEA832}" type="pres">
      <dgm:prSet presAssocID="{8A2B5BF1-6E38-4136-8450-BC720704B4F9}" presName="bgRect" presStyleLbl="bgShp" presStyleIdx="0" presStyleCnt="3"/>
      <dgm:spPr/>
    </dgm:pt>
    <dgm:pt modelId="{F281B0B5-A954-4139-B8EA-E6216C9B40A3}" type="pres">
      <dgm:prSet presAssocID="{8A2B5BF1-6E38-4136-8450-BC720704B4F9}"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Processor"/>
        </a:ext>
      </dgm:extLst>
    </dgm:pt>
    <dgm:pt modelId="{4051BB13-A1FC-4B8E-9B66-7E31670CA4C5}" type="pres">
      <dgm:prSet presAssocID="{8A2B5BF1-6E38-4136-8450-BC720704B4F9}" presName="spaceRect" presStyleCnt="0"/>
      <dgm:spPr/>
    </dgm:pt>
    <dgm:pt modelId="{81D645A5-867C-4B3F-84D2-DAC0AC8E3CCF}" type="pres">
      <dgm:prSet presAssocID="{8A2B5BF1-6E38-4136-8450-BC720704B4F9}" presName="parTx" presStyleLbl="revTx" presStyleIdx="0" presStyleCnt="3">
        <dgm:presLayoutVars>
          <dgm:chMax val="0"/>
          <dgm:chPref val="0"/>
        </dgm:presLayoutVars>
      </dgm:prSet>
      <dgm:spPr/>
    </dgm:pt>
    <dgm:pt modelId="{BE8E6811-F9EF-4E3A-8E81-8DB1A29E0F20}" type="pres">
      <dgm:prSet presAssocID="{B49FACDE-AD49-4701-B5FD-0168B5A45586}" presName="sibTrans" presStyleCnt="0"/>
      <dgm:spPr/>
    </dgm:pt>
    <dgm:pt modelId="{4872FF77-EEAF-4753-BA86-973AF888D0ED}" type="pres">
      <dgm:prSet presAssocID="{270BB876-431F-44AA-9B19-A47379318C52}" presName="compNode" presStyleCnt="0"/>
      <dgm:spPr/>
    </dgm:pt>
    <dgm:pt modelId="{3CB10FF2-0D28-4E7D-B75F-33CC7C5C17C7}" type="pres">
      <dgm:prSet presAssocID="{270BB876-431F-44AA-9B19-A47379318C52}" presName="bgRect" presStyleLbl="bgShp" presStyleIdx="1" presStyleCnt="3" custLinFactNeighborX="0" custLinFactNeighborY="-234"/>
      <dgm:spPr/>
    </dgm:pt>
    <dgm:pt modelId="{68B82515-0614-4AD9-A5BD-F21ADD1BE7D1}" type="pres">
      <dgm:prSet presAssocID="{270BB876-431F-44AA-9B19-A47379318C52}"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Network Diagram"/>
        </a:ext>
      </dgm:extLst>
    </dgm:pt>
    <dgm:pt modelId="{1C219684-764B-4EC6-A584-3168BB2FEC03}" type="pres">
      <dgm:prSet presAssocID="{270BB876-431F-44AA-9B19-A47379318C52}" presName="spaceRect" presStyleCnt="0"/>
      <dgm:spPr/>
    </dgm:pt>
    <dgm:pt modelId="{C70AABEA-3AEF-4C21-8C5F-317985535720}" type="pres">
      <dgm:prSet presAssocID="{270BB876-431F-44AA-9B19-A47379318C52}" presName="parTx" presStyleLbl="revTx" presStyleIdx="1" presStyleCnt="3">
        <dgm:presLayoutVars>
          <dgm:chMax val="0"/>
          <dgm:chPref val="0"/>
        </dgm:presLayoutVars>
      </dgm:prSet>
      <dgm:spPr/>
    </dgm:pt>
    <dgm:pt modelId="{F4F4983B-CF58-48D1-8893-1D1681753209}" type="pres">
      <dgm:prSet presAssocID="{650F62AD-74FD-4A2D-A2D8-8A28F7EE66A7}" presName="sibTrans" presStyleCnt="0"/>
      <dgm:spPr/>
    </dgm:pt>
    <dgm:pt modelId="{5860C73E-217D-40BE-AD9F-0CB95E5C8798}" type="pres">
      <dgm:prSet presAssocID="{83009EC7-AC55-48E7-B1F5-163CDF2498BF}" presName="compNode" presStyleCnt="0"/>
      <dgm:spPr/>
    </dgm:pt>
    <dgm:pt modelId="{34853568-8CF6-43E1-8116-B81BF4433E98}" type="pres">
      <dgm:prSet presAssocID="{83009EC7-AC55-48E7-B1F5-163CDF2498BF}" presName="bgRect" presStyleLbl="bgShp" presStyleIdx="2" presStyleCnt="3"/>
      <dgm:spPr/>
    </dgm:pt>
    <dgm:pt modelId="{333BAC43-701C-40C4-8B48-FD7E5F46367C}" type="pres">
      <dgm:prSet presAssocID="{83009EC7-AC55-48E7-B1F5-163CDF2498BF}"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grammer"/>
        </a:ext>
      </dgm:extLst>
    </dgm:pt>
    <dgm:pt modelId="{157D9781-E827-47B9-8D2E-87960397DEF4}" type="pres">
      <dgm:prSet presAssocID="{83009EC7-AC55-48E7-B1F5-163CDF2498BF}" presName="spaceRect" presStyleCnt="0"/>
      <dgm:spPr/>
    </dgm:pt>
    <dgm:pt modelId="{0AFBFC08-4494-427E-916E-F033C204C010}" type="pres">
      <dgm:prSet presAssocID="{83009EC7-AC55-48E7-B1F5-163CDF2498BF}" presName="parTx" presStyleLbl="revTx" presStyleIdx="2" presStyleCnt="3">
        <dgm:presLayoutVars>
          <dgm:chMax val="0"/>
          <dgm:chPref val="0"/>
        </dgm:presLayoutVars>
      </dgm:prSet>
      <dgm:spPr/>
    </dgm:pt>
  </dgm:ptLst>
  <dgm:cxnLst>
    <dgm:cxn modelId="{8055B800-438D-4995-8E3B-F130F209FF18}" type="presOf" srcId="{83009EC7-AC55-48E7-B1F5-163CDF2498BF}" destId="{0AFBFC08-4494-427E-916E-F033C204C010}" srcOrd="0" destOrd="0" presId="urn:microsoft.com/office/officeart/2018/2/layout/IconVerticalSolidList"/>
    <dgm:cxn modelId="{4BB38A64-36F7-45DE-BAC5-23ECACD62793}" srcId="{1B497B5F-806F-4ECB-854D-B9364C1B3078}" destId="{83009EC7-AC55-48E7-B1F5-163CDF2498BF}" srcOrd="2" destOrd="0" parTransId="{D3B2F81F-CFDD-4E4E-9721-6AF73ED8146A}" sibTransId="{60178E40-B5E7-48F0-93BF-8225194F9FB5}"/>
    <dgm:cxn modelId="{080ADF44-7214-4DD4-89AC-E106BC887849}" srcId="{1B497B5F-806F-4ECB-854D-B9364C1B3078}" destId="{270BB876-431F-44AA-9B19-A47379318C52}" srcOrd="1" destOrd="0" parTransId="{31610825-2480-47DF-9E92-213642DC5D6B}" sibTransId="{650F62AD-74FD-4A2D-A2D8-8A28F7EE66A7}"/>
    <dgm:cxn modelId="{3B71796D-83D2-4064-8BD8-78801145FF25}" srcId="{1B497B5F-806F-4ECB-854D-B9364C1B3078}" destId="{8A2B5BF1-6E38-4136-8450-BC720704B4F9}" srcOrd="0" destOrd="0" parTransId="{FDAC4DDC-5137-4B1B-8360-2D14B4FEDB1E}" sibTransId="{B49FACDE-AD49-4701-B5FD-0168B5A45586}"/>
    <dgm:cxn modelId="{AD703499-7CDE-4F5B-84CC-56E1CBE5BE12}" type="presOf" srcId="{1B497B5F-806F-4ECB-854D-B9364C1B3078}" destId="{F05569AC-6829-4706-9D8D-A9040CC5A48F}" srcOrd="0" destOrd="0" presId="urn:microsoft.com/office/officeart/2018/2/layout/IconVerticalSolidList"/>
    <dgm:cxn modelId="{4BB5EECB-B6E6-459A-93AE-E1D4D06AE0C1}" type="presOf" srcId="{270BB876-431F-44AA-9B19-A47379318C52}" destId="{C70AABEA-3AEF-4C21-8C5F-317985535720}" srcOrd="0" destOrd="0" presId="urn:microsoft.com/office/officeart/2018/2/layout/IconVerticalSolidList"/>
    <dgm:cxn modelId="{580339F2-3403-4954-8C83-7E326F047821}" type="presOf" srcId="{8A2B5BF1-6E38-4136-8450-BC720704B4F9}" destId="{81D645A5-867C-4B3F-84D2-DAC0AC8E3CCF}" srcOrd="0" destOrd="0" presId="urn:microsoft.com/office/officeart/2018/2/layout/IconVerticalSolidList"/>
    <dgm:cxn modelId="{BA12ED7F-0984-4164-B6F2-B07BDF63AB3F}" type="presParOf" srcId="{F05569AC-6829-4706-9D8D-A9040CC5A48F}" destId="{D58C83D7-176A-423F-9E9A-54C45A744135}" srcOrd="0" destOrd="0" presId="urn:microsoft.com/office/officeart/2018/2/layout/IconVerticalSolidList"/>
    <dgm:cxn modelId="{FC8054BC-DA28-461A-BA44-1AC1155EBDA0}" type="presParOf" srcId="{D58C83D7-176A-423F-9E9A-54C45A744135}" destId="{00C6AE60-E9E2-47A4-BAFD-499354BEA832}" srcOrd="0" destOrd="0" presId="urn:microsoft.com/office/officeart/2018/2/layout/IconVerticalSolidList"/>
    <dgm:cxn modelId="{C3BA8E7C-CE6C-4BCF-A871-7D82528D9109}" type="presParOf" srcId="{D58C83D7-176A-423F-9E9A-54C45A744135}" destId="{F281B0B5-A954-4139-B8EA-E6216C9B40A3}" srcOrd="1" destOrd="0" presId="urn:microsoft.com/office/officeart/2018/2/layout/IconVerticalSolidList"/>
    <dgm:cxn modelId="{2F3F3CD2-D4AF-4D82-8F9F-FCF6AF8D401A}" type="presParOf" srcId="{D58C83D7-176A-423F-9E9A-54C45A744135}" destId="{4051BB13-A1FC-4B8E-9B66-7E31670CA4C5}" srcOrd="2" destOrd="0" presId="urn:microsoft.com/office/officeart/2018/2/layout/IconVerticalSolidList"/>
    <dgm:cxn modelId="{E2D28893-4CC1-4072-A871-4C9C42168DD5}" type="presParOf" srcId="{D58C83D7-176A-423F-9E9A-54C45A744135}" destId="{81D645A5-867C-4B3F-84D2-DAC0AC8E3CCF}" srcOrd="3" destOrd="0" presId="urn:microsoft.com/office/officeart/2018/2/layout/IconVerticalSolidList"/>
    <dgm:cxn modelId="{8D58D395-5A6E-4802-9990-09BD5FA0E59E}" type="presParOf" srcId="{F05569AC-6829-4706-9D8D-A9040CC5A48F}" destId="{BE8E6811-F9EF-4E3A-8E81-8DB1A29E0F20}" srcOrd="1" destOrd="0" presId="urn:microsoft.com/office/officeart/2018/2/layout/IconVerticalSolidList"/>
    <dgm:cxn modelId="{A8EE7A6F-0AB0-4210-9DDF-54B02C20CB0D}" type="presParOf" srcId="{F05569AC-6829-4706-9D8D-A9040CC5A48F}" destId="{4872FF77-EEAF-4753-BA86-973AF888D0ED}" srcOrd="2" destOrd="0" presId="urn:microsoft.com/office/officeart/2018/2/layout/IconVerticalSolidList"/>
    <dgm:cxn modelId="{1E47976F-355A-40B6-BFCD-2C7FFB193F06}" type="presParOf" srcId="{4872FF77-EEAF-4753-BA86-973AF888D0ED}" destId="{3CB10FF2-0D28-4E7D-B75F-33CC7C5C17C7}" srcOrd="0" destOrd="0" presId="urn:microsoft.com/office/officeart/2018/2/layout/IconVerticalSolidList"/>
    <dgm:cxn modelId="{56736DEB-8828-4410-B81F-FECAE7510D30}" type="presParOf" srcId="{4872FF77-EEAF-4753-BA86-973AF888D0ED}" destId="{68B82515-0614-4AD9-A5BD-F21ADD1BE7D1}" srcOrd="1" destOrd="0" presId="urn:microsoft.com/office/officeart/2018/2/layout/IconVerticalSolidList"/>
    <dgm:cxn modelId="{3AE52F92-31D6-4F95-B271-32B04444BF90}" type="presParOf" srcId="{4872FF77-EEAF-4753-BA86-973AF888D0ED}" destId="{1C219684-764B-4EC6-A584-3168BB2FEC03}" srcOrd="2" destOrd="0" presId="urn:microsoft.com/office/officeart/2018/2/layout/IconVerticalSolidList"/>
    <dgm:cxn modelId="{5C107A50-26AB-4412-8C99-3EFD22B23E9C}" type="presParOf" srcId="{4872FF77-EEAF-4753-BA86-973AF888D0ED}" destId="{C70AABEA-3AEF-4C21-8C5F-317985535720}" srcOrd="3" destOrd="0" presId="urn:microsoft.com/office/officeart/2018/2/layout/IconVerticalSolidList"/>
    <dgm:cxn modelId="{B18AE574-BD31-4E8A-A6A5-31B0432B88FA}" type="presParOf" srcId="{F05569AC-6829-4706-9D8D-A9040CC5A48F}" destId="{F4F4983B-CF58-48D1-8893-1D1681753209}" srcOrd="3" destOrd="0" presId="urn:microsoft.com/office/officeart/2018/2/layout/IconVerticalSolidList"/>
    <dgm:cxn modelId="{E6C95D1D-6C23-4B3C-9331-DB4396D14F09}" type="presParOf" srcId="{F05569AC-6829-4706-9D8D-A9040CC5A48F}" destId="{5860C73E-217D-40BE-AD9F-0CB95E5C8798}" srcOrd="4" destOrd="0" presId="urn:microsoft.com/office/officeart/2018/2/layout/IconVerticalSolidList"/>
    <dgm:cxn modelId="{E6BCD586-73EB-4DC5-91A0-DC7A084FFD99}" type="presParOf" srcId="{5860C73E-217D-40BE-AD9F-0CB95E5C8798}" destId="{34853568-8CF6-43E1-8116-B81BF4433E98}" srcOrd="0" destOrd="0" presId="urn:microsoft.com/office/officeart/2018/2/layout/IconVerticalSolidList"/>
    <dgm:cxn modelId="{C2E1C014-2D21-49DA-A6E0-899263674998}" type="presParOf" srcId="{5860C73E-217D-40BE-AD9F-0CB95E5C8798}" destId="{333BAC43-701C-40C4-8B48-FD7E5F46367C}" srcOrd="1" destOrd="0" presId="urn:microsoft.com/office/officeart/2018/2/layout/IconVerticalSolidList"/>
    <dgm:cxn modelId="{022E8516-4D22-45DE-9033-D69800DC8D3C}" type="presParOf" srcId="{5860C73E-217D-40BE-AD9F-0CB95E5C8798}" destId="{157D9781-E827-47B9-8D2E-87960397DEF4}" srcOrd="2" destOrd="0" presId="urn:microsoft.com/office/officeart/2018/2/layout/IconVerticalSolidList"/>
    <dgm:cxn modelId="{1B19E7E5-AF7B-46AB-9D3B-43CAFC32DFB7}" type="presParOf" srcId="{5860C73E-217D-40BE-AD9F-0CB95E5C8798}" destId="{0AFBFC08-4494-427E-916E-F033C204C01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1B2C38-0A58-42ED-BDA5-0C092F685B9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B5A2E22-59DC-4315-B3D5-E4F06C72F4F6}">
      <dgm:prSet/>
      <dgm:spPr/>
      <dgm:t>
        <a:bodyPr/>
        <a:lstStyle/>
        <a:p>
          <a:r>
            <a:rPr lang="en-US" dirty="0"/>
            <a:t>Once the computer has booted up, you are presented with your </a:t>
          </a:r>
          <a:r>
            <a:rPr lang="en-US" b="1" dirty="0"/>
            <a:t>desktop</a:t>
          </a:r>
          <a:r>
            <a:rPr lang="en-US" dirty="0"/>
            <a:t>.  (Provided you don’t need to log in first.)</a:t>
          </a:r>
        </a:p>
      </dgm:t>
    </dgm:pt>
    <dgm:pt modelId="{B9ABA83E-C536-4AA5-8235-65F60DB92198}" type="parTrans" cxnId="{C75CCF4C-682A-4CE9-92A6-0C70D2C87D01}">
      <dgm:prSet/>
      <dgm:spPr/>
      <dgm:t>
        <a:bodyPr/>
        <a:lstStyle/>
        <a:p>
          <a:endParaRPr lang="en-US"/>
        </a:p>
      </dgm:t>
    </dgm:pt>
    <dgm:pt modelId="{66C30512-7B99-4129-8D99-E3156E7C05F9}" type="sibTrans" cxnId="{C75CCF4C-682A-4CE9-92A6-0C70D2C87D01}">
      <dgm:prSet/>
      <dgm:spPr/>
      <dgm:t>
        <a:bodyPr/>
        <a:lstStyle/>
        <a:p>
          <a:endParaRPr lang="en-US"/>
        </a:p>
      </dgm:t>
    </dgm:pt>
    <dgm:pt modelId="{97AF21D4-62E6-4147-8E84-ACCB6483F80D}">
      <dgm:prSet/>
      <dgm:spPr/>
      <dgm:t>
        <a:bodyPr/>
        <a:lstStyle/>
        <a:p>
          <a:r>
            <a:rPr lang="en-US" dirty="0"/>
            <a:t>The desktop contains your work area and the taskbar.</a:t>
          </a:r>
        </a:p>
      </dgm:t>
    </dgm:pt>
    <dgm:pt modelId="{C66C9BB3-9522-4245-865C-EF6B4AE3754D}" type="parTrans" cxnId="{447373C1-F643-466F-8B4B-4611603C96FD}">
      <dgm:prSet/>
      <dgm:spPr/>
      <dgm:t>
        <a:bodyPr/>
        <a:lstStyle/>
        <a:p>
          <a:endParaRPr lang="en-US"/>
        </a:p>
      </dgm:t>
    </dgm:pt>
    <dgm:pt modelId="{F0E4002F-C40B-4C81-932F-08FE64A5132E}" type="sibTrans" cxnId="{447373C1-F643-466F-8B4B-4611603C96FD}">
      <dgm:prSet/>
      <dgm:spPr/>
      <dgm:t>
        <a:bodyPr/>
        <a:lstStyle/>
        <a:p>
          <a:endParaRPr lang="en-US"/>
        </a:p>
      </dgm:t>
    </dgm:pt>
    <dgm:pt modelId="{7AD97DB4-9973-4D8C-B650-FF681576471F}" type="pres">
      <dgm:prSet presAssocID="{0D1B2C38-0A58-42ED-BDA5-0C092F685B98}" presName="linear" presStyleCnt="0">
        <dgm:presLayoutVars>
          <dgm:animLvl val="lvl"/>
          <dgm:resizeHandles val="exact"/>
        </dgm:presLayoutVars>
      </dgm:prSet>
      <dgm:spPr/>
    </dgm:pt>
    <dgm:pt modelId="{12422367-1223-4C84-A375-F096FF6D6B54}" type="pres">
      <dgm:prSet presAssocID="{4B5A2E22-59DC-4315-B3D5-E4F06C72F4F6}" presName="parentText" presStyleLbl="node1" presStyleIdx="0" presStyleCnt="2">
        <dgm:presLayoutVars>
          <dgm:chMax val="0"/>
          <dgm:bulletEnabled val="1"/>
        </dgm:presLayoutVars>
      </dgm:prSet>
      <dgm:spPr/>
    </dgm:pt>
    <dgm:pt modelId="{931486CA-861B-4A08-A410-F39F7C8FBC18}" type="pres">
      <dgm:prSet presAssocID="{66C30512-7B99-4129-8D99-E3156E7C05F9}" presName="spacer" presStyleCnt="0"/>
      <dgm:spPr/>
    </dgm:pt>
    <dgm:pt modelId="{74E89551-7348-45D9-9891-C109518EA908}" type="pres">
      <dgm:prSet presAssocID="{97AF21D4-62E6-4147-8E84-ACCB6483F80D}" presName="parentText" presStyleLbl="node1" presStyleIdx="1" presStyleCnt="2">
        <dgm:presLayoutVars>
          <dgm:chMax val="0"/>
          <dgm:bulletEnabled val="1"/>
        </dgm:presLayoutVars>
      </dgm:prSet>
      <dgm:spPr/>
    </dgm:pt>
  </dgm:ptLst>
  <dgm:cxnLst>
    <dgm:cxn modelId="{6B909333-5A23-440D-9535-459F5F201FB6}" type="presOf" srcId="{0D1B2C38-0A58-42ED-BDA5-0C092F685B98}" destId="{7AD97DB4-9973-4D8C-B650-FF681576471F}" srcOrd="0" destOrd="0" presId="urn:microsoft.com/office/officeart/2005/8/layout/vList2"/>
    <dgm:cxn modelId="{95D1D061-605A-4161-A477-6BFC2DF2AE42}" type="presOf" srcId="{4B5A2E22-59DC-4315-B3D5-E4F06C72F4F6}" destId="{12422367-1223-4C84-A375-F096FF6D6B54}" srcOrd="0" destOrd="0" presId="urn:microsoft.com/office/officeart/2005/8/layout/vList2"/>
    <dgm:cxn modelId="{C75CCF4C-682A-4CE9-92A6-0C70D2C87D01}" srcId="{0D1B2C38-0A58-42ED-BDA5-0C092F685B98}" destId="{4B5A2E22-59DC-4315-B3D5-E4F06C72F4F6}" srcOrd="0" destOrd="0" parTransId="{B9ABA83E-C536-4AA5-8235-65F60DB92198}" sibTransId="{66C30512-7B99-4129-8D99-E3156E7C05F9}"/>
    <dgm:cxn modelId="{B732319D-B265-4D3B-A0C9-4716F8EE3224}" type="presOf" srcId="{97AF21D4-62E6-4147-8E84-ACCB6483F80D}" destId="{74E89551-7348-45D9-9891-C109518EA908}" srcOrd="0" destOrd="0" presId="urn:microsoft.com/office/officeart/2005/8/layout/vList2"/>
    <dgm:cxn modelId="{447373C1-F643-466F-8B4B-4611603C96FD}" srcId="{0D1B2C38-0A58-42ED-BDA5-0C092F685B98}" destId="{97AF21D4-62E6-4147-8E84-ACCB6483F80D}" srcOrd="1" destOrd="0" parTransId="{C66C9BB3-9522-4245-865C-EF6B4AE3754D}" sibTransId="{F0E4002F-C40B-4C81-932F-08FE64A5132E}"/>
    <dgm:cxn modelId="{BCB60AF5-31F7-43D9-91F6-5830E96E7096}" type="presParOf" srcId="{7AD97DB4-9973-4D8C-B650-FF681576471F}" destId="{12422367-1223-4C84-A375-F096FF6D6B54}" srcOrd="0" destOrd="0" presId="urn:microsoft.com/office/officeart/2005/8/layout/vList2"/>
    <dgm:cxn modelId="{A9E63B47-E13B-494E-B0F5-DD5652449E9F}" type="presParOf" srcId="{7AD97DB4-9973-4D8C-B650-FF681576471F}" destId="{931486CA-861B-4A08-A410-F39F7C8FBC18}" srcOrd="1" destOrd="0" presId="urn:microsoft.com/office/officeart/2005/8/layout/vList2"/>
    <dgm:cxn modelId="{160143D6-5940-4D26-96A0-120F6E4EF953}" type="presParOf" srcId="{7AD97DB4-9973-4D8C-B650-FF681576471F}" destId="{74E89551-7348-45D9-9891-C109518EA90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D2E6FC-CA7D-4404-B89D-009A64BCBE03}" type="doc">
      <dgm:prSet loTypeId="urn:microsoft.com/office/officeart/2008/layout/LinedList" loCatId="list" qsTypeId="urn:microsoft.com/office/officeart/2005/8/quickstyle/simple5" qsCatId="simple" csTypeId="urn:microsoft.com/office/officeart/2005/8/colors/accent3_2" csCatId="accent3" phldr="1"/>
      <dgm:spPr/>
      <dgm:t>
        <a:bodyPr/>
        <a:lstStyle/>
        <a:p>
          <a:endParaRPr lang="en-US"/>
        </a:p>
      </dgm:t>
    </dgm:pt>
    <dgm:pt modelId="{06781001-A6DA-43F2-AA0C-2A0C99C10B66}">
      <dgm:prSet/>
      <dgm:spPr/>
      <dgm:t>
        <a:bodyPr/>
        <a:lstStyle/>
        <a:p>
          <a:r>
            <a:rPr lang="en-US"/>
            <a:t>When you and the computer need to talk…</a:t>
          </a:r>
        </a:p>
      </dgm:t>
    </dgm:pt>
    <dgm:pt modelId="{C1C971F6-AD4A-4223-9F90-8C04479B4EFD}" type="parTrans" cxnId="{A3AC0171-EDD7-47BF-8493-4CD8128F972B}">
      <dgm:prSet/>
      <dgm:spPr/>
      <dgm:t>
        <a:bodyPr/>
        <a:lstStyle/>
        <a:p>
          <a:endParaRPr lang="en-US"/>
        </a:p>
      </dgm:t>
    </dgm:pt>
    <dgm:pt modelId="{7F9B2E81-0EB8-4260-B9DE-FCCB163A0C9D}" type="sibTrans" cxnId="{A3AC0171-EDD7-47BF-8493-4CD8128F972B}">
      <dgm:prSet/>
      <dgm:spPr/>
      <dgm:t>
        <a:bodyPr/>
        <a:lstStyle/>
        <a:p>
          <a:endParaRPr lang="en-US"/>
        </a:p>
      </dgm:t>
    </dgm:pt>
    <dgm:pt modelId="{F33FFECD-62C4-4AD2-A0DA-3A63490AFE18}">
      <dgm:prSet/>
      <dgm:spPr/>
      <dgm:t>
        <a:bodyPr/>
        <a:lstStyle/>
        <a:p>
          <a:r>
            <a:rPr lang="en-US"/>
            <a:t>A window will prompt the user for some information.</a:t>
          </a:r>
        </a:p>
      </dgm:t>
    </dgm:pt>
    <dgm:pt modelId="{BBD3F412-5E9E-4711-B738-15B73085891E}" type="parTrans" cxnId="{D0DDCA21-3721-4373-8B72-D1A2E8A5410A}">
      <dgm:prSet/>
      <dgm:spPr/>
      <dgm:t>
        <a:bodyPr/>
        <a:lstStyle/>
        <a:p>
          <a:endParaRPr lang="en-US"/>
        </a:p>
      </dgm:t>
    </dgm:pt>
    <dgm:pt modelId="{EDFF64D5-6CCD-4F14-9C7E-F3FE7BF3F7C5}" type="sibTrans" cxnId="{D0DDCA21-3721-4373-8B72-D1A2E8A5410A}">
      <dgm:prSet/>
      <dgm:spPr/>
      <dgm:t>
        <a:bodyPr/>
        <a:lstStyle/>
        <a:p>
          <a:endParaRPr lang="en-US"/>
        </a:p>
      </dgm:t>
    </dgm:pt>
    <dgm:pt modelId="{78EC94E8-DF5C-4125-90D4-F7A391212DD6}">
      <dgm:prSet/>
      <dgm:spPr/>
      <dgm:t>
        <a:bodyPr/>
        <a:lstStyle/>
        <a:p>
          <a:r>
            <a:rPr lang="en-US"/>
            <a:t>Most commonly seen during Save and Open operations.</a:t>
          </a:r>
        </a:p>
      </dgm:t>
    </dgm:pt>
    <dgm:pt modelId="{87888537-094F-4F35-97F5-EC4700CDDCD1}" type="parTrans" cxnId="{D9D3E0DB-6D63-4FC8-B130-599E0F786EFA}">
      <dgm:prSet/>
      <dgm:spPr/>
      <dgm:t>
        <a:bodyPr/>
        <a:lstStyle/>
        <a:p>
          <a:endParaRPr lang="en-US"/>
        </a:p>
      </dgm:t>
    </dgm:pt>
    <dgm:pt modelId="{14F1E5FE-B331-4108-85CF-280F34A88FBC}" type="sibTrans" cxnId="{D9D3E0DB-6D63-4FC8-B130-599E0F786EFA}">
      <dgm:prSet/>
      <dgm:spPr/>
      <dgm:t>
        <a:bodyPr/>
        <a:lstStyle/>
        <a:p>
          <a:endParaRPr lang="en-US"/>
        </a:p>
      </dgm:t>
    </dgm:pt>
    <dgm:pt modelId="{BA6323B5-C4E0-4ED6-94A7-F595DF049010}" type="pres">
      <dgm:prSet presAssocID="{48D2E6FC-CA7D-4404-B89D-009A64BCBE03}" presName="vert0" presStyleCnt="0">
        <dgm:presLayoutVars>
          <dgm:dir/>
          <dgm:animOne val="branch"/>
          <dgm:animLvl val="lvl"/>
        </dgm:presLayoutVars>
      </dgm:prSet>
      <dgm:spPr/>
    </dgm:pt>
    <dgm:pt modelId="{727C398C-A202-4857-8FCA-CB8932E841A1}" type="pres">
      <dgm:prSet presAssocID="{06781001-A6DA-43F2-AA0C-2A0C99C10B66}" presName="thickLine" presStyleLbl="alignNode1" presStyleIdx="0" presStyleCnt="3"/>
      <dgm:spPr/>
    </dgm:pt>
    <dgm:pt modelId="{44CF7B5D-5012-4CAA-B277-70AB0368F1F6}" type="pres">
      <dgm:prSet presAssocID="{06781001-A6DA-43F2-AA0C-2A0C99C10B66}" presName="horz1" presStyleCnt="0"/>
      <dgm:spPr/>
    </dgm:pt>
    <dgm:pt modelId="{5FA1218E-5C59-4710-8F4E-E6E5878AF188}" type="pres">
      <dgm:prSet presAssocID="{06781001-A6DA-43F2-AA0C-2A0C99C10B66}" presName="tx1" presStyleLbl="revTx" presStyleIdx="0" presStyleCnt="3"/>
      <dgm:spPr/>
    </dgm:pt>
    <dgm:pt modelId="{0B8045FB-FE5E-4739-AF7E-FE5F94CA016A}" type="pres">
      <dgm:prSet presAssocID="{06781001-A6DA-43F2-AA0C-2A0C99C10B66}" presName="vert1" presStyleCnt="0"/>
      <dgm:spPr/>
    </dgm:pt>
    <dgm:pt modelId="{15C3A26B-C48D-41C7-9D85-AC490B0AB86F}" type="pres">
      <dgm:prSet presAssocID="{F33FFECD-62C4-4AD2-A0DA-3A63490AFE18}" presName="thickLine" presStyleLbl="alignNode1" presStyleIdx="1" presStyleCnt="3"/>
      <dgm:spPr/>
    </dgm:pt>
    <dgm:pt modelId="{80994B4B-4ECA-41A5-A154-369471252740}" type="pres">
      <dgm:prSet presAssocID="{F33FFECD-62C4-4AD2-A0DA-3A63490AFE18}" presName="horz1" presStyleCnt="0"/>
      <dgm:spPr/>
    </dgm:pt>
    <dgm:pt modelId="{29E3B32F-E8B4-4FF9-A25E-DA3A9272B8C0}" type="pres">
      <dgm:prSet presAssocID="{F33FFECD-62C4-4AD2-A0DA-3A63490AFE18}" presName="tx1" presStyleLbl="revTx" presStyleIdx="1" presStyleCnt="3"/>
      <dgm:spPr/>
    </dgm:pt>
    <dgm:pt modelId="{7C372AB3-5E4A-43D0-A903-C710409DA69B}" type="pres">
      <dgm:prSet presAssocID="{F33FFECD-62C4-4AD2-A0DA-3A63490AFE18}" presName="vert1" presStyleCnt="0"/>
      <dgm:spPr/>
    </dgm:pt>
    <dgm:pt modelId="{962C9059-9921-490F-9C29-7A7904C93F0C}" type="pres">
      <dgm:prSet presAssocID="{78EC94E8-DF5C-4125-90D4-F7A391212DD6}" presName="thickLine" presStyleLbl="alignNode1" presStyleIdx="2" presStyleCnt="3"/>
      <dgm:spPr/>
    </dgm:pt>
    <dgm:pt modelId="{C4B75C92-C748-47B0-8724-218C60425F26}" type="pres">
      <dgm:prSet presAssocID="{78EC94E8-DF5C-4125-90D4-F7A391212DD6}" presName="horz1" presStyleCnt="0"/>
      <dgm:spPr/>
    </dgm:pt>
    <dgm:pt modelId="{DD313CEE-991C-4961-AF58-D73AC4977383}" type="pres">
      <dgm:prSet presAssocID="{78EC94E8-DF5C-4125-90D4-F7A391212DD6}" presName="tx1" presStyleLbl="revTx" presStyleIdx="2" presStyleCnt="3"/>
      <dgm:spPr/>
    </dgm:pt>
    <dgm:pt modelId="{340BFCEA-AF23-414C-84FC-CF721A2999AE}" type="pres">
      <dgm:prSet presAssocID="{78EC94E8-DF5C-4125-90D4-F7A391212DD6}" presName="vert1" presStyleCnt="0"/>
      <dgm:spPr/>
    </dgm:pt>
  </dgm:ptLst>
  <dgm:cxnLst>
    <dgm:cxn modelId="{71AE9D11-C904-4A7C-8D9B-3E498A54C695}" type="presOf" srcId="{48D2E6FC-CA7D-4404-B89D-009A64BCBE03}" destId="{BA6323B5-C4E0-4ED6-94A7-F595DF049010}" srcOrd="0" destOrd="0" presId="urn:microsoft.com/office/officeart/2008/layout/LinedList"/>
    <dgm:cxn modelId="{D0DDCA21-3721-4373-8B72-D1A2E8A5410A}" srcId="{48D2E6FC-CA7D-4404-B89D-009A64BCBE03}" destId="{F33FFECD-62C4-4AD2-A0DA-3A63490AFE18}" srcOrd="1" destOrd="0" parTransId="{BBD3F412-5E9E-4711-B738-15B73085891E}" sibTransId="{EDFF64D5-6CCD-4F14-9C7E-F3FE7BF3F7C5}"/>
    <dgm:cxn modelId="{DF2BFE46-9C1C-4838-B46D-56F117005EA4}" type="presOf" srcId="{78EC94E8-DF5C-4125-90D4-F7A391212DD6}" destId="{DD313CEE-991C-4961-AF58-D73AC4977383}" srcOrd="0" destOrd="0" presId="urn:microsoft.com/office/officeart/2008/layout/LinedList"/>
    <dgm:cxn modelId="{A3AC0171-EDD7-47BF-8493-4CD8128F972B}" srcId="{48D2E6FC-CA7D-4404-B89D-009A64BCBE03}" destId="{06781001-A6DA-43F2-AA0C-2A0C99C10B66}" srcOrd="0" destOrd="0" parTransId="{C1C971F6-AD4A-4223-9F90-8C04479B4EFD}" sibTransId="{7F9B2E81-0EB8-4260-B9DE-FCCB163A0C9D}"/>
    <dgm:cxn modelId="{D9D3E0DB-6D63-4FC8-B130-599E0F786EFA}" srcId="{48D2E6FC-CA7D-4404-B89D-009A64BCBE03}" destId="{78EC94E8-DF5C-4125-90D4-F7A391212DD6}" srcOrd="2" destOrd="0" parTransId="{87888537-094F-4F35-97F5-EC4700CDDCD1}" sibTransId="{14F1E5FE-B331-4108-85CF-280F34A88FBC}"/>
    <dgm:cxn modelId="{4DE620E5-9444-4E6D-AEA1-A08D68776D61}" type="presOf" srcId="{F33FFECD-62C4-4AD2-A0DA-3A63490AFE18}" destId="{29E3B32F-E8B4-4FF9-A25E-DA3A9272B8C0}" srcOrd="0" destOrd="0" presId="urn:microsoft.com/office/officeart/2008/layout/LinedList"/>
    <dgm:cxn modelId="{689645E5-08C6-4B74-841B-3E7BE5E514FE}" type="presOf" srcId="{06781001-A6DA-43F2-AA0C-2A0C99C10B66}" destId="{5FA1218E-5C59-4710-8F4E-E6E5878AF188}" srcOrd="0" destOrd="0" presId="urn:microsoft.com/office/officeart/2008/layout/LinedList"/>
    <dgm:cxn modelId="{046A2C69-1F5A-4D2F-9CD8-EEC514406293}" type="presParOf" srcId="{BA6323B5-C4E0-4ED6-94A7-F595DF049010}" destId="{727C398C-A202-4857-8FCA-CB8932E841A1}" srcOrd="0" destOrd="0" presId="urn:microsoft.com/office/officeart/2008/layout/LinedList"/>
    <dgm:cxn modelId="{64F205F9-D75D-492C-B071-26BFA6DA65D7}" type="presParOf" srcId="{BA6323B5-C4E0-4ED6-94A7-F595DF049010}" destId="{44CF7B5D-5012-4CAA-B277-70AB0368F1F6}" srcOrd="1" destOrd="0" presId="urn:microsoft.com/office/officeart/2008/layout/LinedList"/>
    <dgm:cxn modelId="{C47E5C30-D03F-4D02-8A9A-AFC539958195}" type="presParOf" srcId="{44CF7B5D-5012-4CAA-B277-70AB0368F1F6}" destId="{5FA1218E-5C59-4710-8F4E-E6E5878AF188}" srcOrd="0" destOrd="0" presId="urn:microsoft.com/office/officeart/2008/layout/LinedList"/>
    <dgm:cxn modelId="{E57A6A6F-CC5C-400D-8CBE-49CC36CDA251}" type="presParOf" srcId="{44CF7B5D-5012-4CAA-B277-70AB0368F1F6}" destId="{0B8045FB-FE5E-4739-AF7E-FE5F94CA016A}" srcOrd="1" destOrd="0" presId="urn:microsoft.com/office/officeart/2008/layout/LinedList"/>
    <dgm:cxn modelId="{B4694967-850C-4646-AD36-0E5E7999FA87}" type="presParOf" srcId="{BA6323B5-C4E0-4ED6-94A7-F595DF049010}" destId="{15C3A26B-C48D-41C7-9D85-AC490B0AB86F}" srcOrd="2" destOrd="0" presId="urn:microsoft.com/office/officeart/2008/layout/LinedList"/>
    <dgm:cxn modelId="{F912AB12-EAC4-4304-BFEC-4F4397725B0D}" type="presParOf" srcId="{BA6323B5-C4E0-4ED6-94A7-F595DF049010}" destId="{80994B4B-4ECA-41A5-A154-369471252740}" srcOrd="3" destOrd="0" presId="urn:microsoft.com/office/officeart/2008/layout/LinedList"/>
    <dgm:cxn modelId="{94FF90B2-C989-415F-A025-E37178FC09FD}" type="presParOf" srcId="{80994B4B-4ECA-41A5-A154-369471252740}" destId="{29E3B32F-E8B4-4FF9-A25E-DA3A9272B8C0}" srcOrd="0" destOrd="0" presId="urn:microsoft.com/office/officeart/2008/layout/LinedList"/>
    <dgm:cxn modelId="{32C66804-6C6F-4192-AA83-C13948FECD19}" type="presParOf" srcId="{80994B4B-4ECA-41A5-A154-369471252740}" destId="{7C372AB3-5E4A-43D0-A903-C710409DA69B}" srcOrd="1" destOrd="0" presId="urn:microsoft.com/office/officeart/2008/layout/LinedList"/>
    <dgm:cxn modelId="{C41F45C9-E5B7-40C7-B3B5-D4B2E039AB62}" type="presParOf" srcId="{BA6323B5-C4E0-4ED6-94A7-F595DF049010}" destId="{962C9059-9921-490F-9C29-7A7904C93F0C}" srcOrd="4" destOrd="0" presId="urn:microsoft.com/office/officeart/2008/layout/LinedList"/>
    <dgm:cxn modelId="{9693233F-488F-4E50-969F-9839922E63F7}" type="presParOf" srcId="{BA6323B5-C4E0-4ED6-94A7-F595DF049010}" destId="{C4B75C92-C748-47B0-8724-218C60425F26}" srcOrd="5" destOrd="0" presId="urn:microsoft.com/office/officeart/2008/layout/LinedList"/>
    <dgm:cxn modelId="{E9AD8693-EDD2-4B9B-9E93-2D0D7E0F8B6A}" type="presParOf" srcId="{C4B75C92-C748-47B0-8724-218C60425F26}" destId="{DD313CEE-991C-4961-AF58-D73AC4977383}" srcOrd="0" destOrd="0" presId="urn:microsoft.com/office/officeart/2008/layout/LinedList"/>
    <dgm:cxn modelId="{086ECDCF-E65D-4CA1-8023-988B06998562}" type="presParOf" srcId="{C4B75C92-C748-47B0-8724-218C60425F26}" destId="{340BFCEA-AF23-414C-84FC-CF721A2999A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6AE60-E9E2-47A4-BAFD-499354BEA832}">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81B0B5-A954-4139-B8EA-E6216C9B40A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D645A5-867C-4B3F-84D2-DAC0AC8E3CCF}">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US" sz="1900" kern="1200" dirty="0"/>
            <a:t>A collection of data and instructions that tell the computer how to work.</a:t>
          </a:r>
        </a:p>
      </dsp:txBody>
      <dsp:txXfrm>
        <a:off x="1941716" y="718"/>
        <a:ext cx="4571887" cy="1681139"/>
      </dsp:txXfrm>
    </dsp:sp>
    <dsp:sp modelId="{3CB10FF2-0D28-4E7D-B75F-33CC7C5C17C7}">
      <dsp:nvSpPr>
        <dsp:cNvPr id="0" name=""/>
        <dsp:cNvSpPr/>
      </dsp:nvSpPr>
      <dsp:spPr>
        <a:xfrm>
          <a:off x="0" y="2098209"/>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82515-0614-4AD9-A5BD-F21ADD1BE7D1}">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0AABEA-3AEF-4C21-8C5F-317985535720}">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US" sz="1900" kern="1200" dirty="0"/>
            <a:t>OS (Operating System) </a:t>
          </a:r>
        </a:p>
      </dsp:txBody>
      <dsp:txXfrm>
        <a:off x="1941716" y="2102143"/>
        <a:ext cx="4571887" cy="1681139"/>
      </dsp:txXfrm>
    </dsp:sp>
    <dsp:sp modelId="{34853568-8CF6-43E1-8116-B81BF4433E98}">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3BAC43-701C-40C4-8B48-FD7E5F46367C}">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FBFC08-4494-427E-916E-F033C204C010}">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44550">
            <a:lnSpc>
              <a:spcPct val="90000"/>
            </a:lnSpc>
            <a:spcBef>
              <a:spcPct val="0"/>
            </a:spcBef>
            <a:spcAft>
              <a:spcPct val="35000"/>
            </a:spcAft>
            <a:buNone/>
          </a:pPr>
          <a:r>
            <a:rPr lang="en-US" sz="1900" kern="1200" dirty="0"/>
            <a:t>Application software is software designed to perform a group of coordinated functions, tasks, or activities for the benefit of the user. </a:t>
          </a:r>
          <a:r>
            <a:rPr lang="en-US" sz="1900" kern="1200" dirty="0">
              <a:hlinkClick xmlns:r="http://schemas.openxmlformats.org/officeDocument/2006/relationships" r:id="rId7"/>
            </a:rPr>
            <a:t>Wikipedia</a:t>
          </a:r>
          <a:endParaRPr lang="en-US" sz="1900" kern="1200" dirty="0"/>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22367-1223-4C84-A375-F096FF6D6B54}">
      <dsp:nvSpPr>
        <dsp:cNvPr id="0" name=""/>
        <dsp:cNvSpPr/>
      </dsp:nvSpPr>
      <dsp:spPr>
        <a:xfrm>
          <a:off x="0" y="175933"/>
          <a:ext cx="6513603" cy="27120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Once the computer has booted up, you are presented with your </a:t>
          </a:r>
          <a:r>
            <a:rPr lang="en-US" sz="3800" b="1" kern="1200" dirty="0"/>
            <a:t>desktop</a:t>
          </a:r>
          <a:r>
            <a:rPr lang="en-US" sz="3800" kern="1200" dirty="0"/>
            <a:t>.  (Provided you don’t need to log in first.)</a:t>
          </a:r>
        </a:p>
      </dsp:txBody>
      <dsp:txXfrm>
        <a:off x="132392" y="308325"/>
        <a:ext cx="6248819" cy="2447275"/>
      </dsp:txXfrm>
    </dsp:sp>
    <dsp:sp modelId="{74E89551-7348-45D9-9891-C109518EA908}">
      <dsp:nvSpPr>
        <dsp:cNvPr id="0" name=""/>
        <dsp:cNvSpPr/>
      </dsp:nvSpPr>
      <dsp:spPr>
        <a:xfrm>
          <a:off x="0" y="2997433"/>
          <a:ext cx="6513603" cy="27120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The desktop contains your work area and the taskbar.</a:t>
          </a:r>
        </a:p>
      </dsp:txBody>
      <dsp:txXfrm>
        <a:off x="132392" y="3129825"/>
        <a:ext cx="6248819" cy="24472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C398C-A202-4857-8FCA-CB8932E841A1}">
      <dsp:nvSpPr>
        <dsp:cNvPr id="0" name=""/>
        <dsp:cNvSpPr/>
      </dsp:nvSpPr>
      <dsp:spPr>
        <a:xfrm>
          <a:off x="0" y="1667"/>
          <a:ext cx="336397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FA1218E-5C59-4710-8F4E-E6E5878AF188}">
      <dsp:nvSpPr>
        <dsp:cNvPr id="0" name=""/>
        <dsp:cNvSpPr/>
      </dsp:nvSpPr>
      <dsp:spPr>
        <a:xfrm>
          <a:off x="0" y="1667"/>
          <a:ext cx="3363974" cy="1137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When you and the computer need to talk…</a:t>
          </a:r>
        </a:p>
      </dsp:txBody>
      <dsp:txXfrm>
        <a:off x="0" y="1667"/>
        <a:ext cx="3363974" cy="1137429"/>
      </dsp:txXfrm>
    </dsp:sp>
    <dsp:sp modelId="{15C3A26B-C48D-41C7-9D85-AC490B0AB86F}">
      <dsp:nvSpPr>
        <dsp:cNvPr id="0" name=""/>
        <dsp:cNvSpPr/>
      </dsp:nvSpPr>
      <dsp:spPr>
        <a:xfrm>
          <a:off x="0" y="1139096"/>
          <a:ext cx="336397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9E3B32F-E8B4-4FF9-A25E-DA3A9272B8C0}">
      <dsp:nvSpPr>
        <dsp:cNvPr id="0" name=""/>
        <dsp:cNvSpPr/>
      </dsp:nvSpPr>
      <dsp:spPr>
        <a:xfrm>
          <a:off x="0" y="1139096"/>
          <a:ext cx="3363974" cy="1137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 window will prompt the user for some information.</a:t>
          </a:r>
        </a:p>
      </dsp:txBody>
      <dsp:txXfrm>
        <a:off x="0" y="1139096"/>
        <a:ext cx="3363974" cy="1137429"/>
      </dsp:txXfrm>
    </dsp:sp>
    <dsp:sp modelId="{962C9059-9921-490F-9C29-7A7904C93F0C}">
      <dsp:nvSpPr>
        <dsp:cNvPr id="0" name=""/>
        <dsp:cNvSpPr/>
      </dsp:nvSpPr>
      <dsp:spPr>
        <a:xfrm>
          <a:off x="0" y="2276526"/>
          <a:ext cx="336397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D313CEE-991C-4961-AF58-D73AC4977383}">
      <dsp:nvSpPr>
        <dsp:cNvPr id="0" name=""/>
        <dsp:cNvSpPr/>
      </dsp:nvSpPr>
      <dsp:spPr>
        <a:xfrm>
          <a:off x="0" y="2276526"/>
          <a:ext cx="3363974" cy="1137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Most commonly seen during Save and Open operations.</a:t>
          </a:r>
        </a:p>
      </dsp:txBody>
      <dsp:txXfrm>
        <a:off x="0" y="2276526"/>
        <a:ext cx="3363974" cy="113742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dirty="0"/>
          </a:p>
        </p:txBody>
      </p:sp>
    </p:spTree>
    <p:extLst>
      <p:ext uri="{BB962C8B-B14F-4D97-AF65-F5344CB8AC3E}">
        <p14:creationId xmlns:p14="http://schemas.microsoft.com/office/powerpoint/2010/main" val="1301804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By architecture</a:t>
            </a:r>
          </a:p>
          <a:p>
            <a:pPr marL="171450" indent="-171450">
              <a:buFont typeface="Arial" panose="020B0604020202020204" pitchFamily="34" charset="0"/>
              <a:buChar char="•"/>
            </a:pPr>
            <a:r>
              <a:rPr lang="en-US" dirty="0"/>
              <a:t>By size and form-factor</a:t>
            </a:r>
          </a:p>
        </p:txBody>
      </p:sp>
      <p:sp>
        <p:nvSpPr>
          <p:cNvPr id="4" name="Slide Number Placeholder 3"/>
          <p:cNvSpPr>
            <a:spLocks noGrp="1"/>
          </p:cNvSpPr>
          <p:nvPr>
            <p:ph type="sldNum" sz="quarter" idx="10"/>
          </p:nvPr>
        </p:nvSpPr>
        <p:spPr/>
        <p:txBody>
          <a:bodyPr/>
          <a:lstStyle/>
          <a:p>
            <a:fld id="{E0746DE6-3336-457D-A091-FA20AC1C536E}" type="slidenum">
              <a:rPr lang="en-US" smtClean="0"/>
              <a:t>3</a:t>
            </a:fld>
            <a:endParaRPr lang="en-US" dirty="0"/>
          </a:p>
        </p:txBody>
      </p:sp>
    </p:spTree>
    <p:extLst>
      <p:ext uri="{BB962C8B-B14F-4D97-AF65-F5344CB8AC3E}">
        <p14:creationId xmlns:p14="http://schemas.microsoft.com/office/powerpoint/2010/main" val="1062828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Other hardware topics</a:t>
            </a:r>
          </a:p>
          <a:p>
            <a:pPr marL="171450" indent="-171450">
              <a:buFont typeface="Arial" panose="020B0604020202020204" pitchFamily="34" charset="0"/>
              <a:buChar char="•"/>
            </a:pPr>
            <a:r>
              <a:rPr lang="en-US" dirty="0"/>
              <a:t>Input devices</a:t>
            </a:r>
          </a:p>
          <a:p>
            <a:pPr marL="171450" indent="-171450">
              <a:buFont typeface="Arial" panose="020B0604020202020204" pitchFamily="34" charset="0"/>
              <a:buChar char="•"/>
            </a:pPr>
            <a:r>
              <a:rPr lang="en-US" dirty="0"/>
              <a:t>Output devices</a:t>
            </a:r>
          </a:p>
          <a:p>
            <a:pPr marL="171450" indent="-171450">
              <a:buFont typeface="Arial" panose="020B0604020202020204" pitchFamily="34" charset="0"/>
              <a:buChar char="•"/>
            </a:pPr>
            <a:r>
              <a:rPr lang="en-US" dirty="0"/>
              <a:t>Control unit</a:t>
            </a:r>
          </a:p>
          <a:p>
            <a:pPr marL="171450" indent="-171450">
              <a:buFont typeface="Arial" panose="020B0604020202020204" pitchFamily="34" charset="0"/>
              <a:buChar char="•"/>
            </a:pPr>
            <a:r>
              <a:rPr lang="en-US" dirty="0"/>
              <a:t>Central processing unit (CPU)</a:t>
            </a:r>
          </a:p>
          <a:p>
            <a:pPr marL="171450" indent="-171450">
              <a:buFont typeface="Arial" panose="020B0604020202020204" pitchFamily="34" charset="0"/>
              <a:buChar char="•"/>
            </a:pPr>
            <a:r>
              <a:rPr lang="en-US" dirty="0"/>
              <a:t>Arithmetic logic unit (ALU)</a:t>
            </a:r>
          </a:p>
          <a:p>
            <a:pPr marL="171450" indent="-171450">
              <a:buFont typeface="Arial" panose="020B0604020202020204" pitchFamily="34" charset="0"/>
              <a:buChar char="•"/>
            </a:pPr>
            <a:r>
              <a:rPr lang="en-US" dirty="0"/>
              <a:t>Memory</a:t>
            </a:r>
          </a:p>
          <a:p>
            <a:pPr marL="171450" indent="-171450">
              <a:buFont typeface="Arial" panose="020B0604020202020204" pitchFamily="34" charset="0"/>
              <a:buChar char="•"/>
            </a:pPr>
            <a:r>
              <a:rPr lang="en-US" dirty="0"/>
              <a:t>Input/output (I/O)</a:t>
            </a:r>
          </a:p>
          <a:p>
            <a:pPr marL="171450" indent="-171450">
              <a:buFont typeface="Arial" panose="020B0604020202020204" pitchFamily="34" charset="0"/>
              <a:buChar char="•"/>
            </a:pPr>
            <a:r>
              <a:rPr lang="en-US" dirty="0"/>
              <a:t>Multitasking</a:t>
            </a:r>
          </a:p>
          <a:p>
            <a:pPr marL="171450" indent="-171450">
              <a:buFont typeface="Arial" panose="020B0604020202020204" pitchFamily="34" charset="0"/>
              <a:buChar char="•"/>
            </a:pPr>
            <a:r>
              <a:rPr lang="en-US" dirty="0"/>
              <a:t>Multiprocessing</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dirty="0"/>
          </a:p>
        </p:txBody>
      </p:sp>
    </p:spTree>
    <p:extLst>
      <p:ext uri="{BB962C8B-B14F-4D97-AF65-F5344CB8AC3E}">
        <p14:creationId xmlns:p14="http://schemas.microsoft.com/office/powerpoint/2010/main" val="524185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Languages</a:t>
            </a:r>
          </a:p>
          <a:p>
            <a:pPr marL="171450" indent="-171450">
              <a:buFont typeface="Arial" panose="020B0604020202020204" pitchFamily="34" charset="0"/>
              <a:buChar char="•"/>
            </a:pPr>
            <a:r>
              <a:rPr lang="en-US" dirty="0"/>
              <a:t>Programs</a:t>
            </a:r>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dirty="0"/>
          </a:p>
        </p:txBody>
      </p:sp>
    </p:spTree>
    <p:extLst>
      <p:ext uri="{BB962C8B-B14F-4D97-AF65-F5344CB8AC3E}">
        <p14:creationId xmlns:p14="http://schemas.microsoft.com/office/powerpoint/2010/main" val="2065241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dirty="0"/>
          </a:p>
        </p:txBody>
      </p:sp>
    </p:spTree>
    <p:extLst>
      <p:ext uri="{BB962C8B-B14F-4D97-AF65-F5344CB8AC3E}">
        <p14:creationId xmlns:p14="http://schemas.microsoft.com/office/powerpoint/2010/main" val="3817122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10/30/2019</a:t>
            </a:fld>
            <a:endParaRPr lang="en-US" dirty="0"/>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dirty="0"/>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10/30/2019</a:t>
            </a:fld>
            <a:endParaRPr lang="en-US" dirty="0"/>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dirty="0"/>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10/30/2019</a:t>
            </a:fld>
            <a:endParaRPr lang="en-US" dirty="0"/>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dirty="0"/>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10/30/2019</a:t>
            </a:fld>
            <a:endParaRPr lang="en-US" dirty="0"/>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dirty="0"/>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10/30/2019</a:t>
            </a:fld>
            <a:endParaRPr lang="en-US" dirty="0"/>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dirty="0"/>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10/30/2019</a:t>
            </a:fld>
            <a:endParaRPr lang="en-US" dirty="0"/>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dirty="0"/>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10/30/2019</a:t>
            </a:fld>
            <a:endParaRPr lang="en-US" dirty="0"/>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dirty="0"/>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10/30/2019</a:t>
            </a:fld>
            <a:endParaRPr lang="en-US" dirty="0"/>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dirty="0"/>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10/30/2019</a:t>
            </a:fld>
            <a:endParaRPr lang="en-US" dirty="0"/>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dirty="0"/>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10/30/2019</a:t>
            </a:fld>
            <a:endParaRPr lang="en-US" dirty="0"/>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dirty="0"/>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10/30/2019</a:t>
            </a:fld>
            <a:endParaRPr lang="en-US" dirty="0"/>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dirty="0"/>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10/30/2019</a:t>
            </a:fld>
            <a:endParaRPr lang="en-US" dirty="0"/>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dirty="0"/>
          </a:p>
        </p:txBody>
      </p:sp>
    </p:spTree>
    <p:extLst>
      <p:ext uri="{BB962C8B-B14F-4D97-AF65-F5344CB8AC3E}">
        <p14:creationId xmlns:p14="http://schemas.microsoft.com/office/powerpoint/2010/main" val="1613239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Acer_Aspire_8920_Gemstone.jpg" TargetMode="External"/><Relationship Id="rId2" Type="http://schemas.openxmlformats.org/officeDocument/2006/relationships/image" Target="../media/image1.bin"/><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www.google.com/docs/about/" TargetMode="External"/><Relationship Id="rId5" Type="http://schemas.openxmlformats.org/officeDocument/2006/relationships/hyperlink" Target="http://www.google.com/" TargetMode="External"/><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microsoft.com/office/2017/06/relationships/model3d" Target="../media/model3d2.glb"/><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image" Target="../media/image4.png"/><Relationship Id="rId10" Type="http://schemas.microsoft.com/office/2017/06/relationships/model3d" Target="../media/model3d3.glb"/><Relationship Id="rId4" Type="http://schemas.microsoft.com/office/2017/06/relationships/model3d" Target="../media/model3d1.glb"/><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bin"/><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sa/2.0" TargetMode="External"/><Relationship Id="rId4" Type="http://schemas.openxmlformats.org/officeDocument/2006/relationships/hyperlink" Target="http://commons.wikimedia.org/wiki/File:HDDspin.JP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746628" y="1783959"/>
            <a:ext cx="4645250" cy="2889114"/>
          </a:xfrm>
        </p:spPr>
        <p:txBody>
          <a:bodyPr anchor="b">
            <a:normAutofit/>
          </a:bodyPr>
          <a:lstStyle/>
          <a:p>
            <a:pPr algn="l"/>
            <a:r>
              <a:rPr lang="en-US" sz="6000" dirty="0">
                <a:solidFill>
                  <a:schemeClr val="bg1"/>
                </a:solidFill>
              </a:rPr>
              <a:t>Digital Literacy</a:t>
            </a:r>
          </a:p>
        </p:txBody>
      </p:sp>
      <p:sp>
        <p:nvSpPr>
          <p:cNvPr id="3" name="Content Placeholder 2"/>
          <p:cNvSpPr>
            <a:spLocks noGrp="1"/>
          </p:cNvSpPr>
          <p:nvPr>
            <p:ph type="subTitle" idx="1"/>
          </p:nvPr>
        </p:nvSpPr>
        <p:spPr>
          <a:xfrm>
            <a:off x="6746627" y="4750893"/>
            <a:ext cx="4645250" cy="1147863"/>
          </a:xfrm>
        </p:spPr>
        <p:txBody>
          <a:bodyPr anchor="t">
            <a:normAutofit/>
          </a:bodyPr>
          <a:lstStyle/>
          <a:p>
            <a:pPr algn="l"/>
            <a:endParaRPr lang="en-US" sz="2000" dirty="0">
              <a:solidFill>
                <a:schemeClr val="bg1"/>
              </a:solidFill>
            </a:endParaRPr>
          </a:p>
          <a:p>
            <a:pPr algn="l"/>
            <a:r>
              <a:rPr lang="en-US" sz="2000" dirty="0">
                <a:solidFill>
                  <a:schemeClr val="bg1"/>
                </a:solidFill>
              </a:rPr>
              <a:t>Computer Basics for success in business.</a:t>
            </a:r>
            <a:endParaRPr sz="2000" dirty="0">
              <a:solidFill>
                <a:schemeClr val="bg1"/>
              </a:solidFill>
            </a:endParaRPr>
          </a:p>
        </p:txBody>
      </p:sp>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Acer Aspire 8920 (with 18.4 inch screen) showing its desktop on Windows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82" y="1286004"/>
            <a:ext cx="4047843" cy="2917820"/>
          </a:xfrm>
          <a:prstGeom prst="rect">
            <a:avLst/>
          </a:prstGeom>
        </p:spPr>
      </p:pic>
      <p:sp>
        <p:nvSpPr>
          <p:cNvPr id="5" name="Footer PlaceHolder 3"/>
          <p:cNvSpPr>
            <a:spLocks noGrp="1"/>
          </p:cNvSpPr>
          <p:nvPr>
            <p:ph type="ftr" sz="quarter" idx="11"/>
          </p:nvPr>
        </p:nvSpPr>
        <p:spPr>
          <a:xfrm>
            <a:off x="6746626" y="6199632"/>
            <a:ext cx="4256653" cy="314067"/>
          </a:xfrm>
        </p:spPr>
        <p:txBody>
          <a:bodyPr>
            <a:normAutofit/>
          </a:bodyPr>
          <a:lstStyle/>
          <a:p>
            <a:pPr algn="l">
              <a:spcAft>
                <a:spcPts val="600"/>
              </a:spcAft>
            </a:pPr>
            <a:r>
              <a:rPr lang="en-US" sz="1100" dirty="0">
                <a:solidFill>
                  <a:schemeClr val="bg1">
                    <a:alpha val="80000"/>
                  </a:schemeClr>
                </a:solidFill>
                <a:hlinkClick r:id="rId3"/>
              </a:rPr>
              <a:t>Photo</a:t>
            </a:r>
            <a:r>
              <a:rPr lang="en-US" sz="1100" dirty="0">
                <a:solidFill>
                  <a:schemeClr val="bg1">
                    <a:alpha val="80000"/>
                  </a:schemeClr>
                </a:solidFill>
              </a:rPr>
              <a:t> by Georgy90 / </a:t>
            </a:r>
            <a:r>
              <a:rPr lang="en-US" sz="1100" dirty="0">
                <a:solidFill>
                  <a:schemeClr val="bg1">
                    <a:alpha val="80000"/>
                  </a:schemeClr>
                </a:solidFill>
                <a:hlinkClick r:id="rId4"/>
              </a:rPr>
              <a:t>CC BY-SA 3.0</a:t>
            </a:r>
          </a:p>
        </p:txBody>
      </p:sp>
    </p:spTree>
    <p:extLst>
      <p:ext uri="{BB962C8B-B14F-4D97-AF65-F5344CB8AC3E}">
        <p14:creationId xmlns:p14="http://schemas.microsoft.com/office/powerpoint/2010/main" val="3781187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65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6E901C-9948-49A7-B4A7-1E28F2D7124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Laptop v. Desktop</a:t>
            </a:r>
          </a:p>
        </p:txBody>
      </p:sp>
      <p:pic>
        <p:nvPicPr>
          <p:cNvPr id="5" name="Content Placeholder 4" descr="A close up of a computer&#10;&#10;Description automatically generated">
            <a:extLst>
              <a:ext uri="{FF2B5EF4-FFF2-40B4-BE49-F238E27FC236}">
                <a16:creationId xmlns:a16="http://schemas.microsoft.com/office/drawing/2014/main" id="{3ADB68B3-D873-4FFD-B605-224E5D9CB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13299"/>
            <a:ext cx="5495370" cy="3091146"/>
          </a:xfrm>
          <a:prstGeom prst="rect">
            <a:avLst/>
          </a:prstGeom>
        </p:spPr>
      </p:pic>
      <p:sp>
        <p:nvSpPr>
          <p:cNvPr id="18" name="Content Placeholder 8">
            <a:extLst>
              <a:ext uri="{FF2B5EF4-FFF2-40B4-BE49-F238E27FC236}">
                <a16:creationId xmlns:a16="http://schemas.microsoft.com/office/drawing/2014/main" id="{E2B3E794-822A-4304-8C0A-A2EAF4EAC9A0}"/>
              </a:ext>
            </a:extLst>
          </p:cNvPr>
          <p:cNvSpPr>
            <a:spLocks noGrp="1"/>
          </p:cNvSpPr>
          <p:nvPr>
            <p:ph idx="1"/>
          </p:nvPr>
        </p:nvSpPr>
        <p:spPr>
          <a:xfrm>
            <a:off x="4038600" y="4884873"/>
            <a:ext cx="7188199" cy="1292090"/>
          </a:xfrm>
        </p:spPr>
        <p:txBody>
          <a:bodyPr>
            <a:normAutofit/>
          </a:bodyPr>
          <a:lstStyle/>
          <a:p>
            <a:r>
              <a:rPr lang="en-US" sz="1800" dirty="0"/>
              <a:t>Price</a:t>
            </a:r>
          </a:p>
          <a:p>
            <a:r>
              <a:rPr lang="en-US" sz="1800" dirty="0"/>
              <a:t>Portability</a:t>
            </a:r>
          </a:p>
          <a:p>
            <a:r>
              <a:rPr lang="en-US" sz="1800" dirty="0"/>
              <a:t>Upgrades/Special Hardware</a:t>
            </a:r>
          </a:p>
        </p:txBody>
      </p:sp>
    </p:spTree>
    <p:extLst>
      <p:ext uri="{BB962C8B-B14F-4D97-AF65-F5344CB8AC3E}">
        <p14:creationId xmlns:p14="http://schemas.microsoft.com/office/powerpoint/2010/main" val="404254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sz="4400" dirty="0">
                <a:solidFill>
                  <a:srgbClr val="FFFFFF"/>
                </a:solidFill>
              </a:rPr>
              <a:t>Software</a:t>
            </a:r>
          </a:p>
        </p:txBody>
      </p:sp>
      <p:graphicFrame>
        <p:nvGraphicFramePr>
          <p:cNvPr id="13" name="Content Placeholder 2">
            <a:extLst>
              <a:ext uri="{FF2B5EF4-FFF2-40B4-BE49-F238E27FC236}">
                <a16:creationId xmlns:a16="http://schemas.microsoft.com/office/drawing/2014/main" id="{8588BE2D-791F-47CC-B4EF-C981CB62B7BA}"/>
              </a:ext>
            </a:extLst>
          </p:cNvPr>
          <p:cNvGraphicFramePr>
            <a:graphicFrameLocks noGrp="1"/>
          </p:cNvGraphicFramePr>
          <p:nvPr>
            <p:ph idx="1"/>
            <p:extLst>
              <p:ext uri="{D42A27DB-BD31-4B8C-83A1-F6EECF244321}">
                <p14:modId xmlns:p14="http://schemas.microsoft.com/office/powerpoint/2010/main" val="409529048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8260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6CC9-F88B-469B-86EC-268D42ACCA70}"/>
              </a:ext>
            </a:extLst>
          </p:cNvPr>
          <p:cNvSpPr>
            <a:spLocks noGrp="1"/>
          </p:cNvSpPr>
          <p:nvPr>
            <p:ph type="title"/>
          </p:nvPr>
        </p:nvSpPr>
        <p:spPr>
          <a:xfrm>
            <a:off x="1136428" y="627564"/>
            <a:ext cx="7474172" cy="1325563"/>
          </a:xfrm>
        </p:spPr>
        <p:txBody>
          <a:bodyPr>
            <a:normAutofit/>
          </a:bodyPr>
          <a:lstStyle/>
          <a:p>
            <a:r>
              <a:rPr lang="en-US" sz="4400" dirty="0"/>
              <a:t>Operating System</a:t>
            </a:r>
          </a:p>
        </p:txBody>
      </p:sp>
      <p:sp>
        <p:nvSpPr>
          <p:cNvPr id="3" name="Content Placeholder 2">
            <a:extLst>
              <a:ext uri="{FF2B5EF4-FFF2-40B4-BE49-F238E27FC236}">
                <a16:creationId xmlns:a16="http://schemas.microsoft.com/office/drawing/2014/main" id="{9A2E2BF6-BEEB-4D78-A657-12224BE7E445}"/>
              </a:ext>
            </a:extLst>
          </p:cNvPr>
          <p:cNvSpPr>
            <a:spLocks noGrp="1"/>
          </p:cNvSpPr>
          <p:nvPr>
            <p:ph idx="1"/>
          </p:nvPr>
        </p:nvSpPr>
        <p:spPr>
          <a:xfrm>
            <a:off x="1136429" y="2278173"/>
            <a:ext cx="6467867" cy="3450613"/>
          </a:xfrm>
        </p:spPr>
        <p:txBody>
          <a:bodyPr anchor="ctr">
            <a:normAutofit/>
          </a:bodyPr>
          <a:lstStyle/>
          <a:p>
            <a:r>
              <a:rPr lang="en-US" sz="2400" dirty="0"/>
              <a:t>A piece of software that loads when the computer is turned on and manages all the computer's hardware and applications.</a:t>
            </a:r>
          </a:p>
          <a:p>
            <a:endParaRPr lang="en-US" sz="2400" dirty="0"/>
          </a:p>
          <a:p>
            <a:r>
              <a:rPr lang="en-US" sz="2400" dirty="0"/>
              <a:t>Windows 10</a:t>
            </a:r>
          </a:p>
          <a:p>
            <a:endParaRPr lang="en-US" sz="2400" dirty="0"/>
          </a:p>
          <a:p>
            <a:r>
              <a:rPr lang="en-US" sz="2400" dirty="0"/>
              <a:t>Used by the user to run applications and organize your data/information.</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Laptop Secure">
            <a:extLst>
              <a:ext uri="{FF2B5EF4-FFF2-40B4-BE49-F238E27FC236}">
                <a16:creationId xmlns:a16="http://schemas.microsoft.com/office/drawing/2014/main" id="{83D8A4CF-B2ED-4E61-9EBB-D4E1AA47EF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813048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B435-98D5-4F8C-BE19-7230BAEB7823}"/>
              </a:ext>
            </a:extLst>
          </p:cNvPr>
          <p:cNvSpPr>
            <a:spLocks noGrp="1"/>
          </p:cNvSpPr>
          <p:nvPr>
            <p:ph type="title"/>
          </p:nvPr>
        </p:nvSpPr>
        <p:spPr>
          <a:xfrm>
            <a:off x="1136428" y="627564"/>
            <a:ext cx="7474172" cy="1325563"/>
          </a:xfrm>
        </p:spPr>
        <p:txBody>
          <a:bodyPr>
            <a:normAutofit/>
          </a:bodyPr>
          <a:lstStyle/>
          <a:p>
            <a:r>
              <a:rPr lang="en-US" sz="4400" dirty="0"/>
              <a:t>Every journey begins with one step…</a:t>
            </a:r>
          </a:p>
        </p:txBody>
      </p:sp>
      <p:sp>
        <p:nvSpPr>
          <p:cNvPr id="3" name="Content Placeholder 2">
            <a:extLst>
              <a:ext uri="{FF2B5EF4-FFF2-40B4-BE49-F238E27FC236}">
                <a16:creationId xmlns:a16="http://schemas.microsoft.com/office/drawing/2014/main" id="{08F0E13B-C521-4D68-B95E-05C7FF2FDD0B}"/>
              </a:ext>
            </a:extLst>
          </p:cNvPr>
          <p:cNvSpPr>
            <a:spLocks noGrp="1"/>
          </p:cNvSpPr>
          <p:nvPr>
            <p:ph idx="1"/>
          </p:nvPr>
        </p:nvSpPr>
        <p:spPr>
          <a:xfrm>
            <a:off x="1136429" y="2278173"/>
            <a:ext cx="6467867" cy="3450613"/>
          </a:xfrm>
        </p:spPr>
        <p:txBody>
          <a:bodyPr anchor="ctr">
            <a:normAutofit/>
          </a:bodyPr>
          <a:lstStyle/>
          <a:p>
            <a:r>
              <a:rPr lang="en-US" sz="2400" dirty="0"/>
              <a:t>In order to start a computer you need to power on any hardware.</a:t>
            </a:r>
          </a:p>
          <a:p>
            <a:pPr marL="0" indent="0">
              <a:buNone/>
            </a:pPr>
            <a:r>
              <a:rPr lang="en-US" sz="2400" dirty="0"/>
              <a:t>  -On a desktop this includes both the tower/system unit AND the monitor/screen.</a:t>
            </a:r>
          </a:p>
          <a:p>
            <a:pPr marL="0" indent="0">
              <a:buNone/>
            </a:pPr>
            <a:r>
              <a:rPr lang="en-US" sz="2400" dirty="0"/>
              <a:t>  -On a laptop you only need to power on the machine.</a:t>
            </a:r>
          </a:p>
        </p:txBody>
      </p:sp>
      <p:sp>
        <p:nvSpPr>
          <p:cNvPr id="2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fan&#10;&#10;Description automatically generated">
            <a:extLst>
              <a:ext uri="{FF2B5EF4-FFF2-40B4-BE49-F238E27FC236}">
                <a16:creationId xmlns:a16="http://schemas.microsoft.com/office/drawing/2014/main" id="{1F51BBAB-CCEB-49F0-BBD2-21037CD1051E}"/>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61" r="-13" b="-13"/>
          <a:stretch/>
        </p:blipFill>
        <p:spPr>
          <a:xfrm>
            <a:off x="9030743" y="2474254"/>
            <a:ext cx="1912560" cy="1909489"/>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791191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119DE5-BCDB-4394-B75D-17717606A9EB}"/>
              </a:ext>
            </a:extLst>
          </p:cNvPr>
          <p:cNvSpPr>
            <a:spLocks noGrp="1"/>
          </p:cNvSpPr>
          <p:nvPr>
            <p:ph type="title"/>
          </p:nvPr>
        </p:nvSpPr>
        <p:spPr>
          <a:xfrm>
            <a:off x="863029" y="1012004"/>
            <a:ext cx="3416158" cy="4795408"/>
          </a:xfrm>
        </p:spPr>
        <p:txBody>
          <a:bodyPr>
            <a:normAutofit/>
          </a:bodyPr>
          <a:lstStyle/>
          <a:p>
            <a:r>
              <a:rPr lang="en-US" sz="4400" dirty="0">
                <a:solidFill>
                  <a:srgbClr val="FFFFFF"/>
                </a:solidFill>
              </a:rPr>
              <a:t>OS Navigation</a:t>
            </a:r>
          </a:p>
        </p:txBody>
      </p:sp>
      <p:graphicFrame>
        <p:nvGraphicFramePr>
          <p:cNvPr id="7" name="Content Placeholder 2">
            <a:extLst>
              <a:ext uri="{FF2B5EF4-FFF2-40B4-BE49-F238E27FC236}">
                <a16:creationId xmlns:a16="http://schemas.microsoft.com/office/drawing/2014/main" id="{D37F676E-57A5-4475-8817-05F5558FC361}"/>
              </a:ext>
            </a:extLst>
          </p:cNvPr>
          <p:cNvGraphicFramePr>
            <a:graphicFrameLocks noGrp="1"/>
          </p:cNvGraphicFramePr>
          <p:nvPr>
            <p:ph idx="1"/>
            <p:extLst>
              <p:ext uri="{D42A27DB-BD31-4B8C-83A1-F6EECF244321}">
                <p14:modId xmlns:p14="http://schemas.microsoft.com/office/powerpoint/2010/main" val="15736195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9011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BA7325-F9DA-48A3-B891-A3C9FE6459A1}"/>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kern="1200" dirty="0">
                <a:solidFill>
                  <a:schemeClr val="bg1"/>
                </a:solidFill>
                <a:latin typeface="+mj-lt"/>
                <a:ea typeface="+mj-ea"/>
                <a:cs typeface="+mj-cs"/>
              </a:rPr>
              <a:t>Taskbar </a:t>
            </a:r>
          </a:p>
        </p:txBody>
      </p:sp>
      <p:pic>
        <p:nvPicPr>
          <p:cNvPr id="5" name="Picture 4" descr="A screen shot of a computer&#10;&#10;Description automatically generated">
            <a:extLst>
              <a:ext uri="{FF2B5EF4-FFF2-40B4-BE49-F238E27FC236}">
                <a16:creationId xmlns:a16="http://schemas.microsoft.com/office/drawing/2014/main" id="{F5D3DE39-2D9C-43CE-A2B6-A9A832116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356" y="190501"/>
            <a:ext cx="6886102" cy="3880054"/>
          </a:xfrm>
          <a:prstGeom prst="rect">
            <a:avLst/>
          </a:prstGeom>
        </p:spPr>
      </p:pic>
      <p:sp>
        <p:nvSpPr>
          <p:cNvPr id="6" name="TextBox 5">
            <a:extLst>
              <a:ext uri="{FF2B5EF4-FFF2-40B4-BE49-F238E27FC236}">
                <a16:creationId xmlns:a16="http://schemas.microsoft.com/office/drawing/2014/main" id="{6C9FF263-E127-4926-89FA-1EA9DF7FE24A}"/>
              </a:ext>
            </a:extLst>
          </p:cNvPr>
          <p:cNvSpPr txBox="1"/>
          <p:nvPr/>
        </p:nvSpPr>
        <p:spPr>
          <a:xfrm>
            <a:off x="540775" y="3873910"/>
            <a:ext cx="2979174" cy="2062103"/>
          </a:xfrm>
          <a:prstGeom prst="rect">
            <a:avLst/>
          </a:prstGeom>
          <a:noFill/>
        </p:spPr>
        <p:txBody>
          <a:bodyPr wrap="square" rtlCol="0">
            <a:spAutoFit/>
          </a:bodyPr>
          <a:lstStyle/>
          <a:p>
            <a:r>
              <a:rPr lang="en-US" sz="2000" b="1" dirty="0"/>
              <a:t>Start/Windows Button:</a:t>
            </a:r>
            <a:endParaRPr lang="en-US" b="1" dirty="0"/>
          </a:p>
          <a:p>
            <a:endParaRPr lang="en-US" dirty="0"/>
          </a:p>
          <a:p>
            <a:r>
              <a:rPr lang="en-US" dirty="0"/>
              <a:t>The most important button on your desktop!!!</a:t>
            </a:r>
          </a:p>
          <a:p>
            <a:endParaRPr lang="en-US" dirty="0"/>
          </a:p>
          <a:p>
            <a:r>
              <a:rPr lang="en-US" dirty="0"/>
              <a:t>Single-Click here to do anything on your PC!  </a:t>
            </a:r>
          </a:p>
        </p:txBody>
      </p:sp>
      <p:cxnSp>
        <p:nvCxnSpPr>
          <p:cNvPr id="9" name="Straight Arrow Connector 8">
            <a:extLst>
              <a:ext uri="{FF2B5EF4-FFF2-40B4-BE49-F238E27FC236}">
                <a16:creationId xmlns:a16="http://schemas.microsoft.com/office/drawing/2014/main" id="{C3655F2E-6FBF-4E26-8802-39389A572252}"/>
              </a:ext>
            </a:extLst>
          </p:cNvPr>
          <p:cNvCxnSpPr/>
          <p:nvPr/>
        </p:nvCxnSpPr>
        <p:spPr>
          <a:xfrm flipV="1">
            <a:off x="3280528" y="3949831"/>
            <a:ext cx="1636828" cy="25452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F2D6C92-F4F7-4E06-BFE1-0FEE5D0FCCBB}"/>
              </a:ext>
            </a:extLst>
          </p:cNvPr>
          <p:cNvSpPr txBox="1"/>
          <p:nvPr/>
        </p:nvSpPr>
        <p:spPr>
          <a:xfrm>
            <a:off x="10146781" y="2964419"/>
            <a:ext cx="3161122" cy="369332"/>
          </a:xfrm>
          <a:prstGeom prst="rect">
            <a:avLst/>
          </a:prstGeom>
          <a:noFill/>
        </p:spPr>
        <p:txBody>
          <a:bodyPr wrap="square" rtlCol="0">
            <a:spAutoFit/>
          </a:bodyPr>
          <a:lstStyle/>
          <a:p>
            <a:r>
              <a:rPr lang="en-US" dirty="0"/>
              <a:t>Work Area</a:t>
            </a:r>
          </a:p>
        </p:txBody>
      </p:sp>
      <p:sp>
        <p:nvSpPr>
          <p:cNvPr id="11" name="TextBox 10">
            <a:extLst>
              <a:ext uri="{FF2B5EF4-FFF2-40B4-BE49-F238E27FC236}">
                <a16:creationId xmlns:a16="http://schemas.microsoft.com/office/drawing/2014/main" id="{C7A5B8D1-F8D1-4817-890C-8974934C5A28}"/>
              </a:ext>
            </a:extLst>
          </p:cNvPr>
          <p:cNvSpPr txBox="1"/>
          <p:nvPr/>
        </p:nvSpPr>
        <p:spPr>
          <a:xfrm>
            <a:off x="9285098" y="4691383"/>
            <a:ext cx="2366127" cy="1477328"/>
          </a:xfrm>
          <a:prstGeom prst="rect">
            <a:avLst/>
          </a:prstGeom>
          <a:noFill/>
        </p:spPr>
        <p:txBody>
          <a:bodyPr wrap="square" rtlCol="0">
            <a:spAutoFit/>
          </a:bodyPr>
          <a:lstStyle/>
          <a:p>
            <a:r>
              <a:rPr lang="en-US" dirty="0"/>
              <a:t>System Tray:</a:t>
            </a:r>
          </a:p>
          <a:p>
            <a:r>
              <a:rPr lang="en-US" dirty="0"/>
              <a:t>Contains the clock, </a:t>
            </a:r>
            <a:r>
              <a:rPr lang="en-US" b="1" dirty="0"/>
              <a:t>VOLUME CONTROL, and NETWORK CONTROL</a:t>
            </a:r>
            <a:endParaRPr lang="en-US" dirty="0"/>
          </a:p>
        </p:txBody>
      </p:sp>
      <p:sp>
        <p:nvSpPr>
          <p:cNvPr id="12" name="Arrow: Down 11">
            <a:extLst>
              <a:ext uri="{FF2B5EF4-FFF2-40B4-BE49-F238E27FC236}">
                <a16:creationId xmlns:a16="http://schemas.microsoft.com/office/drawing/2014/main" id="{33E8E67F-6F9F-456E-8712-EF728ABF160D}"/>
              </a:ext>
            </a:extLst>
          </p:cNvPr>
          <p:cNvSpPr/>
          <p:nvPr/>
        </p:nvSpPr>
        <p:spPr>
          <a:xfrm>
            <a:off x="10633435" y="4163482"/>
            <a:ext cx="433633" cy="5279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E8A7F9F-4F4D-464A-9025-2CFAEA47824D}"/>
              </a:ext>
            </a:extLst>
          </p:cNvPr>
          <p:cNvSpPr txBox="1"/>
          <p:nvPr/>
        </p:nvSpPr>
        <p:spPr>
          <a:xfrm>
            <a:off x="4543719" y="4691383"/>
            <a:ext cx="3271101" cy="646331"/>
          </a:xfrm>
          <a:prstGeom prst="rect">
            <a:avLst/>
          </a:prstGeom>
          <a:noFill/>
        </p:spPr>
        <p:txBody>
          <a:bodyPr wrap="square" rtlCol="0">
            <a:spAutoFit/>
          </a:bodyPr>
          <a:lstStyle/>
          <a:p>
            <a:r>
              <a:rPr lang="en-US" dirty="0"/>
              <a:t>Quick Launch Icons/Open Programs</a:t>
            </a:r>
          </a:p>
        </p:txBody>
      </p:sp>
      <p:cxnSp>
        <p:nvCxnSpPr>
          <p:cNvPr id="15" name="Straight Arrow Connector 14">
            <a:extLst>
              <a:ext uri="{FF2B5EF4-FFF2-40B4-BE49-F238E27FC236}">
                <a16:creationId xmlns:a16="http://schemas.microsoft.com/office/drawing/2014/main" id="{70141FA6-E298-4020-88B5-2183A534C296}"/>
              </a:ext>
            </a:extLst>
          </p:cNvPr>
          <p:cNvCxnSpPr>
            <a:endCxn id="5" idx="2"/>
          </p:cNvCxnSpPr>
          <p:nvPr/>
        </p:nvCxnSpPr>
        <p:spPr>
          <a:xfrm flipV="1">
            <a:off x="6759019" y="4070555"/>
            <a:ext cx="1601388" cy="6208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Arrow: Left-Up 15">
            <a:extLst>
              <a:ext uri="{FF2B5EF4-FFF2-40B4-BE49-F238E27FC236}">
                <a16:creationId xmlns:a16="http://schemas.microsoft.com/office/drawing/2014/main" id="{F151C5B1-60DC-4C7F-B428-341AE746610C}"/>
              </a:ext>
            </a:extLst>
          </p:cNvPr>
          <p:cNvSpPr/>
          <p:nvPr/>
        </p:nvSpPr>
        <p:spPr>
          <a:xfrm>
            <a:off x="7324627" y="311085"/>
            <a:ext cx="4326598" cy="3337087"/>
          </a:xfrm>
          <a:prstGeom prst="leftUpArrow">
            <a:avLst>
              <a:gd name="adj1" fmla="val 25000"/>
              <a:gd name="adj2" fmla="val 3137"/>
              <a:gd name="adj3" fmla="val 25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40567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918C-99D8-4D3A-ADA0-326E6C21CE32}"/>
              </a:ext>
            </a:extLst>
          </p:cNvPr>
          <p:cNvSpPr>
            <a:spLocks noGrp="1"/>
          </p:cNvSpPr>
          <p:nvPr>
            <p:ph type="title"/>
          </p:nvPr>
        </p:nvSpPr>
        <p:spPr/>
        <p:txBody>
          <a:bodyPr/>
          <a:lstStyle/>
          <a:p>
            <a:r>
              <a:rPr lang="en-US" dirty="0"/>
              <a:t>File Explorer</a:t>
            </a:r>
          </a:p>
        </p:txBody>
      </p:sp>
      <p:sp>
        <p:nvSpPr>
          <p:cNvPr id="3" name="Content Placeholder 2">
            <a:extLst>
              <a:ext uri="{FF2B5EF4-FFF2-40B4-BE49-F238E27FC236}">
                <a16:creationId xmlns:a16="http://schemas.microsoft.com/office/drawing/2014/main" id="{2C20FF37-3421-4293-9836-EA470AF4D490}"/>
              </a:ext>
            </a:extLst>
          </p:cNvPr>
          <p:cNvSpPr>
            <a:spLocks noGrp="1"/>
          </p:cNvSpPr>
          <p:nvPr>
            <p:ph idx="1"/>
          </p:nvPr>
        </p:nvSpPr>
        <p:spPr>
          <a:xfrm>
            <a:off x="838200" y="1825625"/>
            <a:ext cx="4864510" cy="1477328"/>
          </a:xfrm>
        </p:spPr>
        <p:txBody>
          <a:bodyPr>
            <a:normAutofit fontScale="85000" lnSpcReduction="20000"/>
          </a:bodyPr>
          <a:lstStyle/>
          <a:p>
            <a:r>
              <a:rPr lang="en-US" dirty="0"/>
              <a:t>Allows us to view and manipulate folders, files, and applications.  Four folders are provided for us called the Windows Libraries.  Folders are used for </a:t>
            </a:r>
            <a:r>
              <a:rPr lang="en-US" u="sng" dirty="0"/>
              <a:t>ORGANIZATION ONLY.</a:t>
            </a:r>
          </a:p>
        </p:txBody>
      </p:sp>
      <p:sp>
        <p:nvSpPr>
          <p:cNvPr id="4" name="TextBox 3">
            <a:extLst>
              <a:ext uri="{FF2B5EF4-FFF2-40B4-BE49-F238E27FC236}">
                <a16:creationId xmlns:a16="http://schemas.microsoft.com/office/drawing/2014/main" id="{E3387002-8297-4104-AE03-5F3B9D1EF52A}"/>
              </a:ext>
            </a:extLst>
          </p:cNvPr>
          <p:cNvSpPr txBox="1"/>
          <p:nvPr/>
        </p:nvSpPr>
        <p:spPr>
          <a:xfrm>
            <a:off x="945571" y="3555048"/>
            <a:ext cx="179109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Documents</a:t>
            </a:r>
          </a:p>
          <a:p>
            <a:pPr marL="285750" indent="-285750">
              <a:buFont typeface="Arial" panose="020B0604020202020204" pitchFamily="34" charset="0"/>
              <a:buChar char="•"/>
            </a:pPr>
            <a:r>
              <a:rPr lang="en-US" dirty="0"/>
              <a:t>Videos</a:t>
            </a:r>
          </a:p>
          <a:p>
            <a:pPr marL="285750" indent="-285750">
              <a:buFont typeface="Arial" panose="020B0604020202020204" pitchFamily="34" charset="0"/>
              <a:buChar char="•"/>
            </a:pPr>
            <a:r>
              <a:rPr lang="en-US" dirty="0"/>
              <a:t>Pictures</a:t>
            </a:r>
          </a:p>
          <a:p>
            <a:pPr marL="285750" indent="-285750">
              <a:buFont typeface="Arial" panose="020B0604020202020204" pitchFamily="34" charset="0"/>
              <a:buChar char="•"/>
            </a:pPr>
            <a:r>
              <a:rPr lang="en-US" dirty="0"/>
              <a:t>Music</a:t>
            </a:r>
          </a:p>
          <a:p>
            <a:pPr marL="285750" indent="-285750">
              <a:buFont typeface="Arial" panose="020B0604020202020204" pitchFamily="34" charset="0"/>
              <a:buChar char="•"/>
            </a:pPr>
            <a:r>
              <a:rPr lang="en-US" dirty="0"/>
              <a:t>(Downloads)?</a:t>
            </a:r>
          </a:p>
        </p:txBody>
      </p:sp>
      <p:pic>
        <p:nvPicPr>
          <p:cNvPr id="6" name="Picture 5" descr="A screenshot of a social media post&#10;&#10;Description automatically generated">
            <a:extLst>
              <a:ext uri="{FF2B5EF4-FFF2-40B4-BE49-F238E27FC236}">
                <a16:creationId xmlns:a16="http://schemas.microsoft.com/office/drawing/2014/main" id="{9039CE76-6672-4304-AEB6-CD7FAF92B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021" y="1580181"/>
            <a:ext cx="5078408" cy="4596782"/>
          </a:xfrm>
          <a:prstGeom prst="rect">
            <a:avLst/>
          </a:prstGeom>
        </p:spPr>
      </p:pic>
      <p:sp>
        <p:nvSpPr>
          <p:cNvPr id="7" name="TextBox 6">
            <a:extLst>
              <a:ext uri="{FF2B5EF4-FFF2-40B4-BE49-F238E27FC236}">
                <a16:creationId xmlns:a16="http://schemas.microsoft.com/office/drawing/2014/main" id="{5E9B0502-C1A7-4FDD-B52A-B9D82369D069}"/>
              </a:ext>
            </a:extLst>
          </p:cNvPr>
          <p:cNvSpPr txBox="1"/>
          <p:nvPr/>
        </p:nvSpPr>
        <p:spPr>
          <a:xfrm>
            <a:off x="747252" y="5289755"/>
            <a:ext cx="4955458" cy="923330"/>
          </a:xfrm>
          <a:prstGeom prst="rect">
            <a:avLst/>
          </a:prstGeom>
          <a:noFill/>
        </p:spPr>
        <p:txBody>
          <a:bodyPr wrap="square" rtlCol="0">
            <a:spAutoFit/>
          </a:bodyPr>
          <a:lstStyle/>
          <a:p>
            <a:r>
              <a:rPr lang="en-US" dirty="0"/>
              <a:t>Double-Click, Right-Click and </a:t>
            </a:r>
            <a:r>
              <a:rPr lang="en-US" dirty="0">
                <a:highlight>
                  <a:srgbClr val="00FFFF"/>
                </a:highlight>
              </a:rPr>
              <a:t>Click and Drag</a:t>
            </a:r>
            <a:r>
              <a:rPr lang="en-US" dirty="0"/>
              <a:t> can all be done on the desktop and </a:t>
            </a:r>
            <a:r>
              <a:rPr lang="en-US" dirty="0">
                <a:highlight>
                  <a:srgbClr val="00FFFF"/>
                </a:highlight>
              </a:rPr>
              <a:t>between windows in File Explorer.</a:t>
            </a:r>
            <a:r>
              <a:rPr lang="en-US" dirty="0"/>
              <a:t>  </a:t>
            </a:r>
          </a:p>
        </p:txBody>
      </p:sp>
    </p:spTree>
    <p:extLst>
      <p:ext uri="{BB962C8B-B14F-4D97-AF65-F5344CB8AC3E}">
        <p14:creationId xmlns:p14="http://schemas.microsoft.com/office/powerpoint/2010/main" val="2053635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528149-97D2-4534-BDFB-3A135FB14165}"/>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Dialogue Box	</a:t>
            </a:r>
          </a:p>
        </p:txBody>
      </p:sp>
      <p:pic>
        <p:nvPicPr>
          <p:cNvPr id="6" name="Picture 5" descr="A screenshot of a cell phone&#10;&#10;Description automatically generated">
            <a:extLst>
              <a:ext uri="{FF2B5EF4-FFF2-40B4-BE49-F238E27FC236}">
                <a16:creationId xmlns:a16="http://schemas.microsoft.com/office/drawing/2014/main" id="{A41F2C20-5617-456B-9777-F6B46E38ECCD}"/>
              </a:ext>
            </a:extLst>
          </p:cNvPr>
          <p:cNvPicPr>
            <a:picLocks noChangeAspect="1"/>
          </p:cNvPicPr>
          <p:nvPr/>
        </p:nvPicPr>
        <p:blipFill rotWithShape="1">
          <a:blip r:embed="rId2">
            <a:extLst>
              <a:ext uri="{28A0092B-C50C-407E-A947-70E740481C1C}">
                <a14:useLocalDpi xmlns:a14="http://schemas.microsoft.com/office/drawing/2010/main" val="0"/>
              </a:ext>
            </a:extLst>
          </a:blip>
          <a:srcRect t="579" r="-2" b="456"/>
          <a:stretch/>
        </p:blipFill>
        <p:spPr>
          <a:xfrm>
            <a:off x="5443917" y="643467"/>
            <a:ext cx="5958461" cy="5410199"/>
          </a:xfrm>
          <a:prstGeom prst="rect">
            <a:avLst/>
          </a:prstGeom>
        </p:spPr>
      </p:pic>
      <p:graphicFrame>
        <p:nvGraphicFramePr>
          <p:cNvPr id="5" name="Content Placeholder 2">
            <a:extLst>
              <a:ext uri="{FF2B5EF4-FFF2-40B4-BE49-F238E27FC236}">
                <a16:creationId xmlns:a16="http://schemas.microsoft.com/office/drawing/2014/main" id="{C9FB6803-6F5A-4825-A944-BC647ABC9A9E}"/>
              </a:ext>
            </a:extLst>
          </p:cNvPr>
          <p:cNvGraphicFramePr>
            <a:graphicFrameLocks noGrp="1"/>
          </p:cNvGraphicFramePr>
          <p:nvPr>
            <p:ph idx="1"/>
            <p:extLst>
              <p:ext uri="{D42A27DB-BD31-4B8C-83A1-F6EECF244321}">
                <p14:modId xmlns:p14="http://schemas.microsoft.com/office/powerpoint/2010/main" val="3913295891"/>
              </p:ext>
            </p:extLst>
          </p:nvPr>
        </p:nvGraphicFramePr>
        <p:xfrm>
          <a:off x="643468" y="2638043"/>
          <a:ext cx="3363974" cy="3415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836100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314BB28-CAF9-4503-80CE-2AA3AB2419C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Microsoft Word</a:t>
            </a:r>
          </a:p>
        </p:txBody>
      </p:sp>
      <p:sp>
        <p:nvSpPr>
          <p:cNvPr id="3" name="Content Placeholder 2">
            <a:extLst>
              <a:ext uri="{FF2B5EF4-FFF2-40B4-BE49-F238E27FC236}">
                <a16:creationId xmlns:a16="http://schemas.microsoft.com/office/drawing/2014/main" id="{2A5362D5-FE22-463C-9FE4-43EAE4865063}"/>
              </a:ext>
            </a:extLst>
          </p:cNvPr>
          <p:cNvSpPr>
            <a:spLocks noGrp="1"/>
          </p:cNvSpPr>
          <p:nvPr>
            <p:ph idx="1"/>
          </p:nvPr>
        </p:nvSpPr>
        <p:spPr>
          <a:xfrm>
            <a:off x="3045368" y="4074718"/>
            <a:ext cx="6105194" cy="682079"/>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The first major app we will look at is Microsoft Word for word processing.  </a:t>
            </a:r>
          </a:p>
        </p:txBody>
      </p:sp>
    </p:spTree>
    <p:extLst>
      <p:ext uri="{BB962C8B-B14F-4D97-AF65-F5344CB8AC3E}">
        <p14:creationId xmlns:p14="http://schemas.microsoft.com/office/powerpoint/2010/main" val="1108817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2">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4">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EA8A56-7473-4F54-A5BB-28B1E7B1B002}"/>
              </a:ext>
            </a:extLst>
          </p:cNvPr>
          <p:cNvSpPr>
            <a:spLocks noGrp="1"/>
          </p:cNvSpPr>
          <p:nvPr>
            <p:ph type="title"/>
          </p:nvPr>
        </p:nvSpPr>
        <p:spPr>
          <a:xfrm>
            <a:off x="6094105" y="802955"/>
            <a:ext cx="4977976" cy="1454051"/>
          </a:xfrm>
        </p:spPr>
        <p:txBody>
          <a:bodyPr>
            <a:normAutofit/>
          </a:bodyPr>
          <a:lstStyle/>
          <a:p>
            <a:r>
              <a:rPr lang="en-US" sz="4400">
                <a:solidFill>
                  <a:srgbClr val="000000"/>
                </a:solidFill>
              </a:rPr>
              <a:t>If Done</a:t>
            </a:r>
          </a:p>
        </p:txBody>
      </p:sp>
      <p:sp>
        <p:nvSpPr>
          <p:cNvPr id="32"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Graphic 19" descr="Search">
            <a:extLst>
              <a:ext uri="{FF2B5EF4-FFF2-40B4-BE49-F238E27FC236}">
                <a16:creationId xmlns:a16="http://schemas.microsoft.com/office/drawing/2014/main" id="{22166249-D960-405B-9067-28B9B027CD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3" name="Content Placeholder 2">
            <a:extLst>
              <a:ext uri="{FF2B5EF4-FFF2-40B4-BE49-F238E27FC236}">
                <a16:creationId xmlns:a16="http://schemas.microsoft.com/office/drawing/2014/main" id="{E756E7E9-B955-4ADB-A245-0EE822CC1018}"/>
              </a:ext>
            </a:extLst>
          </p:cNvPr>
          <p:cNvSpPr>
            <a:spLocks noGrp="1"/>
          </p:cNvSpPr>
          <p:nvPr>
            <p:ph idx="1"/>
          </p:nvPr>
        </p:nvSpPr>
        <p:spPr>
          <a:xfrm>
            <a:off x="6090574" y="2421682"/>
            <a:ext cx="4977578" cy="3639289"/>
          </a:xfrm>
        </p:spPr>
        <p:txBody>
          <a:bodyPr anchor="ctr">
            <a:normAutofit/>
          </a:bodyPr>
          <a:lstStyle/>
          <a:p>
            <a:r>
              <a:rPr lang="en-US" sz="1700" dirty="0">
                <a:solidFill>
                  <a:srgbClr val="000000"/>
                </a:solidFill>
              </a:rPr>
              <a:t>Open a web-browser and go to </a:t>
            </a:r>
            <a:r>
              <a:rPr lang="en-US" sz="1700" dirty="0">
                <a:solidFill>
                  <a:srgbClr val="000000"/>
                </a:solidFill>
                <a:hlinkClick r:id="rId5"/>
              </a:rPr>
              <a:t>www.google.com</a:t>
            </a:r>
            <a:endParaRPr lang="en-US" sz="1700" dirty="0">
              <a:solidFill>
                <a:srgbClr val="000000"/>
              </a:solidFill>
            </a:endParaRPr>
          </a:p>
          <a:p>
            <a:r>
              <a:rPr lang="en-US" sz="1700" dirty="0">
                <a:solidFill>
                  <a:srgbClr val="000000"/>
                </a:solidFill>
              </a:rPr>
              <a:t>Type ‘google docs’ in the search bar (minus the ‘ ’)</a:t>
            </a:r>
          </a:p>
          <a:p>
            <a:r>
              <a:rPr lang="en-US" sz="1700" dirty="0">
                <a:solidFill>
                  <a:srgbClr val="000000"/>
                </a:solidFill>
              </a:rPr>
              <a:t>You should see the result at or near the top that says:</a:t>
            </a:r>
          </a:p>
          <a:p>
            <a:pPr marL="0" indent="0">
              <a:buNone/>
            </a:pPr>
            <a:r>
              <a:rPr lang="en-US" sz="1700" dirty="0">
                <a:solidFill>
                  <a:srgbClr val="000000"/>
                </a:solidFill>
                <a:hlinkClick r:id="rId6"/>
              </a:rPr>
              <a:t>Google Docs: Free Online Documents for Personal Use</a:t>
            </a:r>
          </a:p>
          <a:p>
            <a:r>
              <a:rPr lang="en-US" sz="1700" dirty="0">
                <a:solidFill>
                  <a:srgbClr val="000000"/>
                </a:solidFill>
              </a:rPr>
              <a:t>Click the link.</a:t>
            </a:r>
          </a:p>
          <a:p>
            <a:r>
              <a:rPr lang="en-US" sz="1700" dirty="0">
                <a:solidFill>
                  <a:srgbClr val="000000"/>
                </a:solidFill>
              </a:rPr>
              <a:t>Read about google docs.  Write in Word what some of the features of docs are as well as any differences you noticed while reading.  Save into documents as “docs_in_word” (minus the “ “)</a:t>
            </a:r>
          </a:p>
        </p:txBody>
      </p:sp>
    </p:spTree>
    <p:extLst>
      <p:ext uri="{BB962C8B-B14F-4D97-AF65-F5344CB8AC3E}">
        <p14:creationId xmlns:p14="http://schemas.microsoft.com/office/powerpoint/2010/main" val="406019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dirty="0">
                <a:solidFill>
                  <a:srgbClr val="FFFFFF"/>
                </a:solidFill>
              </a:rPr>
              <a:t>Digital Literacy</a:t>
            </a:r>
            <a:endParaRPr lang="en-US" sz="4400" dirty="0">
              <a:solidFill>
                <a:srgbClr val="FFFFFF"/>
              </a:solidFill>
            </a:endParaRPr>
          </a:p>
        </p:txBody>
      </p:sp>
      <p:sp>
        <p:nvSpPr>
          <p:cNvPr id="3" name="Content Placeholder 2"/>
          <p:cNvSpPr>
            <a:spLocks noGrp="1"/>
          </p:cNvSpPr>
          <p:nvPr>
            <p:ph type="body" idx="1"/>
          </p:nvPr>
        </p:nvSpPr>
        <p:spPr>
          <a:xfrm>
            <a:off x="6099038" y="113710"/>
            <a:ext cx="5306084" cy="5230634"/>
          </a:xfrm>
        </p:spPr>
        <p:txBody>
          <a:bodyPr anchor="ctr">
            <a:normAutofit/>
          </a:bodyPr>
          <a:lstStyle/>
          <a:p>
            <a:pPr algn="ctr"/>
            <a:r>
              <a:rPr lang="en-US" sz="2400" dirty="0">
                <a:solidFill>
                  <a:srgbClr val="000000"/>
                </a:solidFill>
              </a:rPr>
              <a:t>Find</a:t>
            </a:r>
          </a:p>
          <a:p>
            <a:pPr algn="ctr"/>
            <a:r>
              <a:rPr lang="en-US" sz="2400" dirty="0">
                <a:solidFill>
                  <a:srgbClr val="000000"/>
                </a:solidFill>
              </a:rPr>
              <a:t>Evaluate</a:t>
            </a:r>
          </a:p>
          <a:p>
            <a:pPr algn="ctr"/>
            <a:r>
              <a:rPr lang="en-US" sz="2400" dirty="0">
                <a:solidFill>
                  <a:srgbClr val="000000"/>
                </a:solidFill>
              </a:rPr>
              <a:t>Compose</a:t>
            </a:r>
          </a:p>
        </p:txBody>
      </p:sp>
      <p:pic>
        <p:nvPicPr>
          <p:cNvPr id="6" name="Picture 5" descr="A close up of a logo&#10;&#10;Description automatically generated">
            <a:extLst>
              <a:ext uri="{FF2B5EF4-FFF2-40B4-BE49-F238E27FC236}">
                <a16:creationId xmlns:a16="http://schemas.microsoft.com/office/drawing/2014/main" id="{17DDDCF3-01BB-45CA-8459-8F38A58FE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190" y="3638668"/>
            <a:ext cx="4682932" cy="2908100"/>
          </a:xfrm>
          <a:prstGeom prst="rect">
            <a:avLst/>
          </a:prstGeom>
        </p:spPr>
      </p:pic>
      <mc:AlternateContent xmlns:mc="http://schemas.openxmlformats.org/markup-compatibility/2006" xmlns:am3d="http://schemas.microsoft.com/office/drawing/2017/model3d">
        <mc:Choice Requires="am3d">
          <p:graphicFrame>
            <p:nvGraphicFramePr>
              <p:cNvPr id="7" name="3D Model 6" descr="F">
                <a:extLst>
                  <a:ext uri="{FF2B5EF4-FFF2-40B4-BE49-F238E27FC236}">
                    <a16:creationId xmlns:a16="http://schemas.microsoft.com/office/drawing/2014/main" id="{C41A8FB4-59B0-4BA7-962D-ED4529CAD060}"/>
                  </a:ext>
                </a:extLst>
              </p:cNvPr>
              <p:cNvGraphicFramePr>
                <a:graphicFrameLocks noChangeAspect="1"/>
              </p:cNvGraphicFramePr>
              <p:nvPr>
                <p:extLst>
                  <p:ext uri="{D42A27DB-BD31-4B8C-83A1-F6EECF244321}">
                    <p14:modId xmlns:p14="http://schemas.microsoft.com/office/powerpoint/2010/main" val="3838338700"/>
                  </p:ext>
                </p:extLst>
              </p:nvPr>
            </p:nvGraphicFramePr>
            <p:xfrm>
              <a:off x="5892146" y="-241205"/>
              <a:ext cx="2152800" cy="2294845"/>
            </p:xfrm>
            <a:graphic>
              <a:graphicData uri="http://schemas.microsoft.com/office/drawing/2017/model3d">
                <am3d:model3d r:embed="rId4">
                  <am3d:spPr>
                    <a:xfrm>
                      <a:off x="0" y="0"/>
                      <a:ext cx="2152800" cy="2294845"/>
                    </a:xfrm>
                    <a:prstGeom prst="rect">
                      <a:avLst/>
                    </a:prstGeom>
                  </am3d:spPr>
                  <am3d:camera>
                    <am3d:pos x="0" y="0" z="79883025"/>
                    <am3d:up dx="0" dy="36000000" dz="0"/>
                    <am3d:lookAt x="0" y="0" z="0"/>
                    <am3d:perspective fov="2700000"/>
                  </am3d:camera>
                  <am3d:trans>
                    <am3d:meterPerModelUnit n="6915056" d="1000000"/>
                    <am3d:preTrans dx="3623" dy="-17468291" dz="-179"/>
                    <am3d:scale>
                      <am3d:sx n="1000000" d="1000000"/>
                      <am3d:sy n="1000000" d="1000000"/>
                      <am3d:sz n="1000000" d="1000000"/>
                    </am3d:scale>
                    <am3d:rot ax="1467581" ay="1139175" az="505087"/>
                    <am3d:postTrans dx="0" dy="0" dz="0"/>
                  </am3d:trans>
                  <am3d:raster rName="Office3DRenderer" rVer="16.0.8326">
                    <am3d:blip r:embed="rId5"/>
                  </am3d:raster>
                  <am3d:objViewport viewportSz="24833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F">
                <a:extLst>
                  <a:ext uri="{FF2B5EF4-FFF2-40B4-BE49-F238E27FC236}">
                    <a16:creationId xmlns:a16="http://schemas.microsoft.com/office/drawing/2014/main" id="{C41A8FB4-59B0-4BA7-962D-ED4529CAD060}"/>
                  </a:ext>
                </a:extLst>
              </p:cNvPr>
              <p:cNvPicPr>
                <a:picLocks noGrp="1" noRot="1" noChangeAspect="1" noMove="1" noResize="1" noEditPoints="1" noAdjustHandles="1" noChangeArrowheads="1" noChangeShapeType="1" noCrop="1"/>
              </p:cNvPicPr>
              <p:nvPr/>
            </p:nvPicPr>
            <p:blipFill>
              <a:blip r:embed="rId6"/>
              <a:stretch>
                <a:fillRect/>
              </a:stretch>
            </p:blipFill>
            <p:spPr>
              <a:xfrm>
                <a:off x="5892146" y="-241205"/>
                <a:ext cx="2152800" cy="2294845"/>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E">
                <a:extLst>
                  <a:ext uri="{FF2B5EF4-FFF2-40B4-BE49-F238E27FC236}">
                    <a16:creationId xmlns:a16="http://schemas.microsoft.com/office/drawing/2014/main" id="{CE82577B-08A6-402A-8FD2-279372899227}"/>
                  </a:ext>
                </a:extLst>
              </p:cNvPr>
              <p:cNvGraphicFramePr>
                <a:graphicFrameLocks noChangeAspect="1"/>
              </p:cNvGraphicFramePr>
              <p:nvPr>
                <p:extLst>
                  <p:ext uri="{D42A27DB-BD31-4B8C-83A1-F6EECF244321}">
                    <p14:modId xmlns:p14="http://schemas.microsoft.com/office/powerpoint/2010/main" val="2120744532"/>
                  </p:ext>
                </p:extLst>
              </p:nvPr>
            </p:nvGraphicFramePr>
            <p:xfrm>
              <a:off x="8148217" y="0"/>
              <a:ext cx="1875779" cy="1916545"/>
            </p:xfrm>
            <a:graphic>
              <a:graphicData uri="http://schemas.microsoft.com/office/drawing/2017/model3d">
                <am3d:model3d r:embed="rId7">
                  <am3d:spPr>
                    <a:xfrm>
                      <a:off x="0" y="0"/>
                      <a:ext cx="1875779" cy="1916545"/>
                    </a:xfrm>
                    <a:prstGeom prst="rect">
                      <a:avLst/>
                    </a:prstGeom>
                  </am3d:spPr>
                  <am3d:camera>
                    <am3d:pos x="0" y="0" z="79883025"/>
                    <am3d:up dx="0" dy="36000000" dz="0"/>
                    <am3d:lookAt x="0" y="0" z="0"/>
                    <am3d:perspective fov="2700000"/>
                  </am3d:camera>
                  <am3d:trans>
                    <am3d:meterPerModelUnit n="6915056" d="1000000"/>
                    <am3d:preTrans dx="-44142" dy="-17460008" dz="-31992"/>
                    <am3d:scale>
                      <am3d:sx n="1000000" d="1000000"/>
                      <am3d:sy n="1000000" d="1000000"/>
                      <am3d:sz n="1000000" d="1000000"/>
                    </am3d:scale>
                    <am3d:rot ax="2226437" ay="77175" az="58383"/>
                    <am3d:postTrans dx="0" dy="0" dz="0"/>
                  </am3d:trans>
                  <am3d:raster rName="Office3DRenderer" rVer="16.0.8326">
                    <am3d:blip r:embed="rId8"/>
                  </am3d:raster>
                  <am3d:objViewport viewportSz="23948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E">
                <a:extLst>
                  <a:ext uri="{FF2B5EF4-FFF2-40B4-BE49-F238E27FC236}">
                    <a16:creationId xmlns:a16="http://schemas.microsoft.com/office/drawing/2014/main" id="{CE82577B-08A6-402A-8FD2-279372899227}"/>
                  </a:ext>
                </a:extLst>
              </p:cNvPr>
              <p:cNvPicPr>
                <a:picLocks noGrp="1" noRot="1" noChangeAspect="1" noMove="1" noResize="1" noEditPoints="1" noAdjustHandles="1" noChangeArrowheads="1" noChangeShapeType="1" noCrop="1"/>
              </p:cNvPicPr>
              <p:nvPr/>
            </p:nvPicPr>
            <p:blipFill>
              <a:blip r:embed="rId9"/>
              <a:stretch>
                <a:fillRect/>
              </a:stretch>
            </p:blipFill>
            <p:spPr>
              <a:xfrm>
                <a:off x="8148217" y="0"/>
                <a:ext cx="1875779" cy="1916545"/>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0" name="3D Model 9" descr="C">
                <a:extLst>
                  <a:ext uri="{FF2B5EF4-FFF2-40B4-BE49-F238E27FC236}">
                    <a16:creationId xmlns:a16="http://schemas.microsoft.com/office/drawing/2014/main" id="{943CC9B6-69D5-4D74-81C6-A518F27D6129}"/>
                  </a:ext>
                </a:extLst>
              </p:cNvPr>
              <p:cNvGraphicFramePr>
                <a:graphicFrameLocks noChangeAspect="1"/>
              </p:cNvGraphicFramePr>
              <p:nvPr>
                <p:extLst>
                  <p:ext uri="{D42A27DB-BD31-4B8C-83A1-F6EECF244321}">
                    <p14:modId xmlns:p14="http://schemas.microsoft.com/office/powerpoint/2010/main" val="882097792"/>
                  </p:ext>
                </p:extLst>
              </p:nvPr>
            </p:nvGraphicFramePr>
            <p:xfrm>
              <a:off x="10202648" y="-136186"/>
              <a:ext cx="2040987" cy="2294845"/>
            </p:xfrm>
            <a:graphic>
              <a:graphicData uri="http://schemas.microsoft.com/office/drawing/2017/model3d">
                <am3d:model3d r:embed="rId10">
                  <am3d:spPr>
                    <a:xfrm>
                      <a:off x="0" y="0"/>
                      <a:ext cx="2040987" cy="2294845"/>
                    </a:xfrm>
                    <a:prstGeom prst="rect">
                      <a:avLst/>
                    </a:prstGeom>
                  </am3d:spPr>
                  <am3d:camera>
                    <am3d:pos x="0" y="0" z="79883025"/>
                    <am3d:up dx="0" dy="36000000" dz="0"/>
                    <am3d:lookAt x="0" y="0" z="0"/>
                    <am3d:perspective fov="2700000"/>
                  </am3d:camera>
                  <am3d:trans>
                    <am3d:meterPerModelUnit n="6915056" d="1000000"/>
                    <am3d:preTrans dx="3623" dy="-17468291" dz="-179"/>
                    <am3d:scale>
                      <am3d:sx n="1000000" d="1000000"/>
                      <am3d:sy n="1000000" d="1000000"/>
                      <am3d:sz n="1000000" d="1000000"/>
                    </am3d:scale>
                    <am3d:rot ax="1613869" ay="-1923122" az="-904041"/>
                    <am3d:postTrans dx="0" dy="0" dz="0"/>
                  </am3d:trans>
                  <am3d:raster rName="Office3DRenderer" rVer="16.0.8326">
                    <am3d:blip r:embed="rId11"/>
                  </am3d:raster>
                  <am3d:objViewport viewportSz="2362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C">
                <a:extLst>
                  <a:ext uri="{FF2B5EF4-FFF2-40B4-BE49-F238E27FC236}">
                    <a16:creationId xmlns:a16="http://schemas.microsoft.com/office/drawing/2014/main" id="{943CC9B6-69D5-4D74-81C6-A518F27D6129}"/>
                  </a:ext>
                </a:extLst>
              </p:cNvPr>
              <p:cNvPicPr>
                <a:picLocks noGrp="1" noRot="1" noChangeAspect="1" noMove="1" noResize="1" noEditPoints="1" noAdjustHandles="1" noChangeArrowheads="1" noChangeShapeType="1" noCrop="1"/>
              </p:cNvPicPr>
              <p:nvPr/>
            </p:nvPicPr>
            <p:blipFill>
              <a:blip r:embed="rId12"/>
              <a:stretch>
                <a:fillRect/>
              </a:stretch>
            </p:blipFill>
            <p:spPr>
              <a:xfrm>
                <a:off x="10202648" y="-136186"/>
                <a:ext cx="2040987" cy="2294845"/>
              </a:xfrm>
              <a:prstGeom prst="rect">
                <a:avLst/>
              </a:prstGeom>
            </p:spPr>
          </p:pic>
        </mc:Fallback>
      </mc:AlternateContent>
    </p:spTree>
    <p:extLst>
      <p:ext uri="{BB962C8B-B14F-4D97-AF65-F5344CB8AC3E}">
        <p14:creationId xmlns:p14="http://schemas.microsoft.com/office/powerpoint/2010/main" val="85840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2000" fill="hold"/>
                                        <p:tgtEl>
                                          <p:spTgt spid="10"/>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10"/>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10"/>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10"/>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10"/>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1" presetID="39" presetClass="emph" presetSubtype="2" fill="hold" nodeType="withEffect">
                                  <p:stCondLst>
                                    <p:cond delay="0"/>
                                  </p:stCondLst>
                                  <p:childTnLst>
                                    <p:anim calcmode="lin" valueType="num">
                                      <p:cBhvr additive="sum">
                                        <p:cTn id="12" dur="2000" fill="hold"/>
                                        <p:tgtEl>
                                          <p:spTgt spid="7"/>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3" dur="2000" fill="hold"/>
                                        <p:tgtEl>
                                          <p:spTgt spid="7"/>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4" dur="2000" fill="hold"/>
                                        <p:tgtEl>
                                          <p:spTgt spid="7"/>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5" dur="2000" fill="hold"/>
                                        <p:tgtEl>
                                          <p:spTgt spid="7"/>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6" dur="2000" fill="hold"/>
                                        <p:tgtEl>
                                          <p:spTgt spid="7"/>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963877"/>
            <a:ext cx="3494362" cy="4930246"/>
          </a:xfrm>
        </p:spPr>
        <p:txBody>
          <a:bodyPr>
            <a:normAutofit/>
          </a:bodyPr>
          <a:lstStyle/>
          <a:p>
            <a:pPr algn="r"/>
            <a:r>
              <a:rPr lang="en-US" dirty="0">
                <a:solidFill>
                  <a:schemeClr val="accent1"/>
                </a:solidFill>
              </a:rPr>
              <a:t>FEC</a:t>
            </a:r>
            <a:endParaRPr lang="en-US" sz="4400" dirty="0">
              <a:solidFill>
                <a:schemeClr val="accent1"/>
              </a:solidFill>
            </a:endParaRP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room, game&#10;&#10;Description automatically generated">
            <a:extLst>
              <a:ext uri="{FF2B5EF4-FFF2-40B4-BE49-F238E27FC236}">
                <a16:creationId xmlns:a16="http://schemas.microsoft.com/office/drawing/2014/main" id="{2F520FA8-BD5F-4DD9-90E3-9876D2BFE0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68908" y="963613"/>
            <a:ext cx="4992797" cy="4930775"/>
          </a:xfrm>
        </p:spPr>
      </p:pic>
    </p:spTree>
    <p:extLst>
      <p:ext uri="{BB962C8B-B14F-4D97-AF65-F5344CB8AC3E}">
        <p14:creationId xmlns:p14="http://schemas.microsoft.com/office/powerpoint/2010/main" val="81594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80797-E119-4D09-8E10-12C64621DA5F}"/>
              </a:ext>
            </a:extLst>
          </p:cNvPr>
          <p:cNvSpPr>
            <a:spLocks noGrp="1"/>
          </p:cNvSpPr>
          <p:nvPr>
            <p:ph type="title"/>
          </p:nvPr>
        </p:nvSpPr>
        <p:spPr/>
        <p:txBody>
          <a:bodyPr/>
          <a:lstStyle/>
          <a:p>
            <a:r>
              <a:rPr lang="en-US" dirty="0"/>
              <a:t>What is a computer?</a:t>
            </a:r>
          </a:p>
        </p:txBody>
      </p:sp>
      <p:sp>
        <p:nvSpPr>
          <p:cNvPr id="3" name="Content Placeholder 2">
            <a:extLst>
              <a:ext uri="{FF2B5EF4-FFF2-40B4-BE49-F238E27FC236}">
                <a16:creationId xmlns:a16="http://schemas.microsoft.com/office/drawing/2014/main" id="{36846FBB-E4F2-4A52-8811-353B7B72820D}"/>
              </a:ext>
            </a:extLst>
          </p:cNvPr>
          <p:cNvSpPr>
            <a:spLocks noGrp="1"/>
          </p:cNvSpPr>
          <p:nvPr>
            <p:ph idx="1"/>
          </p:nvPr>
        </p:nvSpPr>
        <p:spPr/>
        <p:txBody>
          <a:bodyPr/>
          <a:lstStyle/>
          <a:p>
            <a:r>
              <a:rPr lang="en-US" dirty="0"/>
              <a:t>A computer is a machine that can be instructed to carry out sequences of arithmetic or logical operations automatically via computer programming. Modern computers can follow generalized sets of operations, called programs. These programs enable computers to perform an extremely wide range of tasks.</a:t>
            </a:r>
          </a:p>
          <a:p>
            <a:endParaRPr lang="en-US" dirty="0"/>
          </a:p>
          <a:p>
            <a:pPr marL="0" indent="0">
              <a:buNone/>
            </a:pPr>
            <a:r>
              <a:rPr lang="en-US" dirty="0"/>
              <a:t>-Wikipedia</a:t>
            </a:r>
          </a:p>
        </p:txBody>
      </p:sp>
    </p:spTree>
    <p:extLst>
      <p:ext uri="{BB962C8B-B14F-4D97-AF65-F5344CB8AC3E}">
        <p14:creationId xmlns:p14="http://schemas.microsoft.com/office/powerpoint/2010/main" val="391554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4D58-B1FA-4681-AD29-AA14CE42312E}"/>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8B23A718-021B-4D44-BA06-A64130B123C2}"/>
              </a:ext>
            </a:extLst>
          </p:cNvPr>
          <p:cNvSpPr>
            <a:spLocks noGrp="1"/>
          </p:cNvSpPr>
          <p:nvPr>
            <p:ph idx="1"/>
          </p:nvPr>
        </p:nvSpPr>
        <p:spPr/>
        <p:txBody>
          <a:bodyPr/>
          <a:lstStyle/>
          <a:p>
            <a:r>
              <a:rPr lang="en-US" dirty="0"/>
              <a:t>A computer is a machine that can store and manipulate information or data.</a:t>
            </a:r>
          </a:p>
          <a:p>
            <a:endParaRPr lang="en-US" dirty="0"/>
          </a:p>
          <a:p>
            <a:pPr marL="0" indent="0">
              <a:buNone/>
            </a:pPr>
            <a:endParaRPr lang="en-US" dirty="0"/>
          </a:p>
        </p:txBody>
      </p:sp>
      <p:sp>
        <p:nvSpPr>
          <p:cNvPr id="4" name="TextBox 3">
            <a:extLst>
              <a:ext uri="{FF2B5EF4-FFF2-40B4-BE49-F238E27FC236}">
                <a16:creationId xmlns:a16="http://schemas.microsoft.com/office/drawing/2014/main" id="{A34748F5-5381-4DF9-9D08-0C961EF930BA}"/>
              </a:ext>
            </a:extLst>
          </p:cNvPr>
          <p:cNvSpPr txBox="1"/>
          <p:nvPr/>
        </p:nvSpPr>
        <p:spPr>
          <a:xfrm flipH="1">
            <a:off x="902144" y="2973313"/>
            <a:ext cx="10451656" cy="369332"/>
          </a:xfrm>
          <a:prstGeom prst="rect">
            <a:avLst/>
          </a:prstGeom>
          <a:noFill/>
        </p:spPr>
        <p:txBody>
          <a:bodyPr wrap="square" rtlCol="0">
            <a:spAutoFit/>
          </a:bodyPr>
          <a:lstStyle/>
          <a:p>
            <a:r>
              <a:rPr lang="en-US" dirty="0"/>
              <a:t>You, the user, input information using the keyboard and mouse. (Primarily)</a:t>
            </a:r>
          </a:p>
        </p:txBody>
      </p:sp>
      <p:sp>
        <p:nvSpPr>
          <p:cNvPr id="5" name="TextBox 4">
            <a:extLst>
              <a:ext uri="{FF2B5EF4-FFF2-40B4-BE49-F238E27FC236}">
                <a16:creationId xmlns:a16="http://schemas.microsoft.com/office/drawing/2014/main" id="{9F96FDE9-6ADF-4304-8775-0DB6E3F5DDFA}"/>
              </a:ext>
            </a:extLst>
          </p:cNvPr>
          <p:cNvSpPr txBox="1"/>
          <p:nvPr/>
        </p:nvSpPr>
        <p:spPr>
          <a:xfrm flipH="1">
            <a:off x="902144" y="3695307"/>
            <a:ext cx="7875626" cy="923330"/>
          </a:xfrm>
          <a:prstGeom prst="rect">
            <a:avLst/>
          </a:prstGeom>
          <a:noFill/>
        </p:spPr>
        <p:txBody>
          <a:bodyPr wrap="square" rtlCol="0">
            <a:spAutoFit/>
          </a:bodyPr>
          <a:lstStyle/>
          <a:p>
            <a:r>
              <a:rPr lang="en-US" dirty="0"/>
              <a:t>The computer responds to your input by possibly manipulating data you’ve provided but always providing an output in the form of information on a screen.  (Primarily)</a:t>
            </a:r>
          </a:p>
        </p:txBody>
      </p:sp>
    </p:spTree>
    <p:extLst>
      <p:ext uri="{BB962C8B-B14F-4D97-AF65-F5344CB8AC3E}">
        <p14:creationId xmlns:p14="http://schemas.microsoft.com/office/powerpoint/2010/main" val="260525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3A26-7E74-41DA-98AA-9A52070C5BA4}"/>
              </a:ext>
            </a:extLst>
          </p:cNvPr>
          <p:cNvSpPr>
            <a:spLocks noGrp="1"/>
          </p:cNvSpPr>
          <p:nvPr>
            <p:ph type="title"/>
          </p:nvPr>
        </p:nvSpPr>
        <p:spPr/>
        <p:txBody>
          <a:bodyPr/>
          <a:lstStyle/>
          <a:p>
            <a:r>
              <a:rPr lang="en-US" dirty="0"/>
              <a:t>Software and Hardware</a:t>
            </a:r>
          </a:p>
        </p:txBody>
      </p:sp>
      <p:sp>
        <p:nvSpPr>
          <p:cNvPr id="3" name="Content Placeholder 2">
            <a:extLst>
              <a:ext uri="{FF2B5EF4-FFF2-40B4-BE49-F238E27FC236}">
                <a16:creationId xmlns:a16="http://schemas.microsoft.com/office/drawing/2014/main" id="{C83D29E9-AE0F-47E8-BDA9-61EDDF26E949}"/>
              </a:ext>
            </a:extLst>
          </p:cNvPr>
          <p:cNvSpPr>
            <a:spLocks noGrp="1"/>
          </p:cNvSpPr>
          <p:nvPr>
            <p:ph idx="1"/>
          </p:nvPr>
        </p:nvSpPr>
        <p:spPr/>
        <p:txBody>
          <a:bodyPr/>
          <a:lstStyle/>
          <a:p>
            <a:r>
              <a:rPr lang="en-US" dirty="0"/>
              <a:t>A computer accomplishes its task using a combination of hardware and software.  We do not need to know how the inside of a computer works in order to use the machine.  </a:t>
            </a:r>
          </a:p>
          <a:p>
            <a:endParaRPr lang="en-US" dirty="0"/>
          </a:p>
          <a:p>
            <a:r>
              <a:rPr lang="en-US" dirty="0"/>
              <a:t>The two need each other to work.  </a:t>
            </a:r>
          </a:p>
          <a:p>
            <a:endParaRPr lang="en-US" dirty="0"/>
          </a:p>
          <a:p>
            <a:r>
              <a:rPr lang="en-US" dirty="0"/>
              <a:t>Familiarity with both are needed in order to operate a PC.</a:t>
            </a:r>
          </a:p>
        </p:txBody>
      </p:sp>
    </p:spTree>
    <p:extLst>
      <p:ext uri="{BB962C8B-B14F-4D97-AF65-F5344CB8AC3E}">
        <p14:creationId xmlns:p14="http://schemas.microsoft.com/office/powerpoint/2010/main" val="613660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Hardware</a:t>
            </a:r>
          </a:p>
        </p:txBody>
      </p:sp>
      <p:sp>
        <p:nvSpPr>
          <p:cNvPr id="3" name="Content Placeholder 2"/>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dirty="0">
                <a:solidFill>
                  <a:srgbClr val="FFFFFF"/>
                </a:solidFill>
              </a:rPr>
              <a:t>Can be defined very easily as anything that can be touched!</a:t>
            </a:r>
          </a:p>
          <a:p>
            <a:pPr marL="0" indent="0" algn="ctr">
              <a:buNone/>
            </a:pPr>
            <a:r>
              <a:rPr lang="en-US" sz="2000" kern="1200" dirty="0">
                <a:solidFill>
                  <a:srgbClr val="FFFFFF"/>
                </a:solidFill>
                <a:latin typeface="+mn-lt"/>
                <a:ea typeface="+mn-ea"/>
                <a:cs typeface="+mn-cs"/>
              </a:rPr>
              <a:t>(Whether it’s inside the machine or not)</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Picture of a spinning hard dis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822" y="1248456"/>
            <a:ext cx="6553545" cy="4369030"/>
          </a:xfrm>
          <a:prstGeom prst="rect">
            <a:avLst/>
          </a:prstGeom>
        </p:spPr>
      </p:pic>
      <p:sp>
        <p:nvSpPr>
          <p:cNvPr id="5" name="Footer PlaceHolder 3"/>
          <p:cNvSpPr>
            <a:spLocks noGrp="1"/>
          </p:cNvSpPr>
          <p:nvPr>
            <p:ph type="ftr" sz="quarter" idx="11"/>
          </p:nvPr>
        </p:nvSpPr>
        <p:spPr>
          <a:xfrm>
            <a:off x="5153822" y="6356350"/>
            <a:ext cx="4615820" cy="365125"/>
          </a:xfrm>
        </p:spPr>
        <p:txBody>
          <a:bodyPr vert="horz" lIns="91440" tIns="45720" rIns="91440" bIns="45720" rtlCol="0" anchor="ctr">
            <a:normAutofit/>
          </a:bodyPr>
          <a:lstStyle/>
          <a:p>
            <a:pPr algn="l">
              <a:spcAft>
                <a:spcPts val="600"/>
              </a:spcAft>
            </a:pPr>
            <a:r>
              <a:rPr lang="en-US" sz="1200" kern="1200" dirty="0">
                <a:solidFill>
                  <a:srgbClr val="595959"/>
                </a:solidFill>
                <a:latin typeface="+mn-lt"/>
                <a:ea typeface="+mn-ea"/>
                <a:cs typeface="+mn-cs"/>
                <a:hlinkClick r:id="rId4"/>
              </a:rPr>
              <a:t>Photo</a:t>
            </a:r>
            <a:r>
              <a:rPr lang="en-US" sz="1200" kern="1200" dirty="0">
                <a:solidFill>
                  <a:srgbClr val="595959"/>
                </a:solidFill>
                <a:latin typeface="+mn-lt"/>
                <a:ea typeface="+mn-ea"/>
                <a:cs typeface="+mn-cs"/>
              </a:rPr>
              <a:t> by Alpha six from Germany / </a:t>
            </a:r>
            <a:r>
              <a:rPr lang="en-US" sz="1200" kern="1200" dirty="0">
                <a:solidFill>
                  <a:srgbClr val="595959"/>
                </a:solidFill>
                <a:latin typeface="+mn-lt"/>
                <a:ea typeface="+mn-ea"/>
                <a:cs typeface="+mn-cs"/>
                <a:hlinkClick r:id="rId5"/>
              </a:rPr>
              <a:t>CC BY-SA 2.0</a:t>
            </a:r>
          </a:p>
        </p:txBody>
      </p:sp>
    </p:spTree>
    <p:extLst>
      <p:ext uri="{BB962C8B-B14F-4D97-AF65-F5344CB8AC3E}">
        <p14:creationId xmlns:p14="http://schemas.microsoft.com/office/powerpoint/2010/main" val="300329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B8DD-2871-49ED-A907-85EEBFB55ADF}"/>
              </a:ext>
            </a:extLst>
          </p:cNvPr>
          <p:cNvSpPr>
            <a:spLocks noGrp="1"/>
          </p:cNvSpPr>
          <p:nvPr>
            <p:ph type="title"/>
          </p:nvPr>
        </p:nvSpPr>
        <p:spPr/>
        <p:txBody>
          <a:bodyPr/>
          <a:lstStyle/>
          <a:p>
            <a:pPr algn="ctr"/>
            <a:r>
              <a:rPr lang="en-US" dirty="0"/>
              <a:t>Hardware Examples</a:t>
            </a:r>
          </a:p>
        </p:txBody>
      </p:sp>
      <p:pic>
        <p:nvPicPr>
          <p:cNvPr id="5" name="Content Placeholder 4" descr="A close up of a computer&#10;&#10;Description automatically generated">
            <a:extLst>
              <a:ext uri="{FF2B5EF4-FFF2-40B4-BE49-F238E27FC236}">
                <a16:creationId xmlns:a16="http://schemas.microsoft.com/office/drawing/2014/main" id="{E3DF3F14-DA6D-4800-B864-AA5121C55A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9900" y="1867694"/>
            <a:ext cx="6172200" cy="4267200"/>
          </a:xfrm>
        </p:spPr>
      </p:pic>
    </p:spTree>
    <p:extLst>
      <p:ext uri="{BB962C8B-B14F-4D97-AF65-F5344CB8AC3E}">
        <p14:creationId xmlns:p14="http://schemas.microsoft.com/office/powerpoint/2010/main" val="299775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A5F1-771A-4CC6-881F-80CC24438961}"/>
              </a:ext>
            </a:extLst>
          </p:cNvPr>
          <p:cNvSpPr>
            <a:spLocks noGrp="1"/>
          </p:cNvSpPr>
          <p:nvPr>
            <p:ph type="title"/>
          </p:nvPr>
        </p:nvSpPr>
        <p:spPr>
          <a:xfrm>
            <a:off x="655320" y="365125"/>
            <a:ext cx="5120114" cy="1692794"/>
          </a:xfrm>
        </p:spPr>
        <p:txBody>
          <a:bodyPr>
            <a:normAutofit/>
          </a:bodyPr>
          <a:lstStyle/>
          <a:p>
            <a:r>
              <a:rPr lang="en-US" sz="4400"/>
              <a:t>USB</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E82443A0-124E-47CF-B109-2E3CBB896BA7}"/>
              </a:ext>
            </a:extLst>
          </p:cNvPr>
          <p:cNvSpPr>
            <a:spLocks noGrp="1"/>
          </p:cNvSpPr>
          <p:nvPr>
            <p:ph idx="1"/>
          </p:nvPr>
        </p:nvSpPr>
        <p:spPr>
          <a:xfrm>
            <a:off x="655321" y="2575034"/>
            <a:ext cx="5120113" cy="3462228"/>
          </a:xfrm>
        </p:spPr>
        <p:txBody>
          <a:bodyPr>
            <a:normAutofit/>
          </a:bodyPr>
          <a:lstStyle/>
          <a:p>
            <a:r>
              <a:rPr lang="en-US" sz="1800" dirty="0"/>
              <a:t>USB ports can be used to connect a wide variety of hardware that interacts with your PC.</a:t>
            </a:r>
          </a:p>
          <a:p>
            <a:r>
              <a:rPr lang="en-US" sz="1800" dirty="0"/>
              <a:t>Common USB uses include mouse/keyboard and connecting external storage.</a:t>
            </a:r>
            <a:br>
              <a:rPr lang="en-US" sz="1800" dirty="0"/>
            </a:br>
            <a:r>
              <a:rPr lang="en-US" sz="1800" dirty="0">
                <a:sym typeface="Wingdings" panose="05000000000000000000" pitchFamily="2" charset="2"/>
              </a:rPr>
              <a:t>Flash/Thumb Drive or External Hard Drive</a:t>
            </a:r>
            <a:endParaRPr lang="en-US" sz="1800" dirty="0"/>
          </a:p>
        </p:txBody>
      </p:sp>
      <p:pic>
        <p:nvPicPr>
          <p:cNvPr id="5" name="Content Placeholder 4" descr="A close up of a device&#10;&#10;Description automatically generated">
            <a:extLst>
              <a:ext uri="{FF2B5EF4-FFF2-40B4-BE49-F238E27FC236}">
                <a16:creationId xmlns:a16="http://schemas.microsoft.com/office/drawing/2014/main" id="{B2185800-97E7-4185-A0E6-32A520EE1A50}"/>
              </a:ext>
            </a:extLst>
          </p:cNvPr>
          <p:cNvPicPr>
            <a:picLocks noChangeAspect="1"/>
          </p:cNvPicPr>
          <p:nvPr/>
        </p:nvPicPr>
        <p:blipFill rotWithShape="1">
          <a:blip r:embed="rId2">
            <a:extLst>
              <a:ext uri="{28A0092B-C50C-407E-A947-70E740481C1C}">
                <a14:useLocalDpi xmlns:a14="http://schemas.microsoft.com/office/drawing/2010/main" val="0"/>
              </a:ext>
            </a:extLst>
          </a:blip>
          <a:srcRect l="7625" r="320"/>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469604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8F8298F-2195-42CE-B6EE-7D6F4C69D942}">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TotalTime>
  <Words>745</Words>
  <Application>Microsoft Office PowerPoint</Application>
  <PresentationFormat>Widescreen</PresentationFormat>
  <Paragraphs>104</Paragraphs>
  <Slides>19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Digital Literacy</vt:lpstr>
      <vt:lpstr>Digital Literacy</vt:lpstr>
      <vt:lpstr>FEC</vt:lpstr>
      <vt:lpstr>What is a computer?</vt:lpstr>
      <vt:lpstr>What?</vt:lpstr>
      <vt:lpstr>Software and Hardware</vt:lpstr>
      <vt:lpstr>Hardware</vt:lpstr>
      <vt:lpstr>Hardware Examples</vt:lpstr>
      <vt:lpstr>USB</vt:lpstr>
      <vt:lpstr>Laptop v. Desktop</vt:lpstr>
      <vt:lpstr>Software</vt:lpstr>
      <vt:lpstr>Operating System</vt:lpstr>
      <vt:lpstr>Every journey begins with one step…</vt:lpstr>
      <vt:lpstr>OS Navigation</vt:lpstr>
      <vt:lpstr>Taskbar </vt:lpstr>
      <vt:lpstr>File Explorer</vt:lpstr>
      <vt:lpstr>Dialogue Box </vt:lpstr>
      <vt:lpstr>Microsoft Word</vt:lpstr>
      <vt:lpstr>If 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Literacy</dc:title>
  <dc:creator>Matt Duemler</dc:creator>
  <cp:lastModifiedBy>Matt Duemler</cp:lastModifiedBy>
  <cp:revision>1</cp:revision>
  <dcterms:created xsi:type="dcterms:W3CDTF">2019-10-30T21:18:21Z</dcterms:created>
  <dcterms:modified xsi:type="dcterms:W3CDTF">2019-10-30T21:26:11Z</dcterms:modified>
</cp:coreProperties>
</file>